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vml" ContentType="application/vnd.openxmlformats-officedocument.vmlDrawing"/>
  <Default Extension="docx" ContentType="application/vnd.openxmlformats-officedocument.wordprocessingml.document"/>
  <Default Extension="doc" ContentType="application/msword"/>
  <Default Extension="bin" ContentType="application/vnd.openxmlformats-officedocument.oleObject"/>
  <Default Extension="png" ContentType="image/png"/>
  <Default Extension="wmf" ContentType="image/x-wmf"/>
  <Default Extension="emf" ContentType="image/x-emf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tags/tag46.xml" ContentType="application/vnd.openxmlformats-officedocument.presentationml.tags+xml"/>
  <Override PartName="/ppt/tags/tag460.xml" ContentType="application/vnd.openxmlformats-officedocument.presentationml.tags+xml"/>
  <Override PartName="/ppt/tags/tag461.xml" ContentType="application/vnd.openxmlformats-officedocument.presentationml.tags+xml"/>
  <Override PartName="/ppt/tags/tag462.xml" ContentType="application/vnd.openxmlformats-officedocument.presentationml.tags+xml"/>
  <Override PartName="/ppt/tags/tag463.xml" ContentType="application/vnd.openxmlformats-officedocument.presentationml.tags+xml"/>
  <Override PartName="/ppt/tags/tag464.xml" ContentType="application/vnd.openxmlformats-officedocument.presentationml.tags+xml"/>
  <Override PartName="/ppt/tags/tag465.xml" ContentType="application/vnd.openxmlformats-officedocument.presentationml.tags+xml"/>
  <Override PartName="/ppt/tags/tag466.xml" ContentType="application/vnd.openxmlformats-officedocument.presentationml.tags+xml"/>
  <Override PartName="/ppt/tags/tag467.xml" ContentType="application/vnd.openxmlformats-officedocument.presentationml.tags+xml"/>
  <Override PartName="/ppt/tags/tag468.xml" ContentType="application/vnd.openxmlformats-officedocument.presentationml.tags+xml"/>
  <Override PartName="/ppt/tags/tag469.xml" ContentType="application/vnd.openxmlformats-officedocument.presentationml.tags+xml"/>
  <Override PartName="/ppt/tags/tag47.xml" ContentType="application/vnd.openxmlformats-officedocument.presentationml.tags+xml"/>
  <Override PartName="/ppt/tags/tag470.xml" ContentType="application/vnd.openxmlformats-officedocument.presentationml.tags+xml"/>
  <Override PartName="/ppt/tags/tag471.xml" ContentType="application/vnd.openxmlformats-officedocument.presentationml.tags+xml"/>
  <Override PartName="/ppt/tags/tag472.xml" ContentType="application/vnd.openxmlformats-officedocument.presentationml.tags+xml"/>
  <Override PartName="/ppt/tags/tag473.xml" ContentType="application/vnd.openxmlformats-officedocument.presentationml.tags+xml"/>
  <Override PartName="/ppt/tags/tag474.xml" ContentType="application/vnd.openxmlformats-officedocument.presentationml.tags+xml"/>
  <Override PartName="/ppt/tags/tag475.xml" ContentType="application/vnd.openxmlformats-officedocument.presentationml.tags+xml"/>
  <Override PartName="/ppt/tags/tag476.xml" ContentType="application/vnd.openxmlformats-officedocument.presentationml.tags+xml"/>
  <Override PartName="/ppt/tags/tag477.xml" ContentType="application/vnd.openxmlformats-officedocument.presentationml.tags+xml"/>
  <Override PartName="/ppt/tags/tag478.xml" ContentType="application/vnd.openxmlformats-officedocument.presentationml.tags+xml"/>
  <Override PartName="/ppt/tags/tag479.xml" ContentType="application/vnd.openxmlformats-officedocument.presentationml.tags+xml"/>
  <Override PartName="/ppt/tags/tag48.xml" ContentType="application/vnd.openxmlformats-officedocument.presentationml.tags+xml"/>
  <Override PartName="/ppt/tags/tag480.xml" ContentType="application/vnd.openxmlformats-officedocument.presentationml.tags+xml"/>
  <Override PartName="/ppt/tags/tag481.xml" ContentType="application/vnd.openxmlformats-officedocument.presentationml.tags+xml"/>
  <Override PartName="/ppt/tags/tag482.xml" ContentType="application/vnd.openxmlformats-officedocument.presentationml.tags+xml"/>
  <Override PartName="/ppt/tags/tag483.xml" ContentType="application/vnd.openxmlformats-officedocument.presentationml.tags+xml"/>
  <Override PartName="/ppt/tags/tag484.xml" ContentType="application/vnd.openxmlformats-officedocument.presentationml.tags+xml"/>
  <Override PartName="/ppt/tags/tag485.xml" ContentType="application/vnd.openxmlformats-officedocument.presentationml.tags+xml"/>
  <Override PartName="/ppt/tags/tag486.xml" ContentType="application/vnd.openxmlformats-officedocument.presentationml.tags+xml"/>
  <Override PartName="/ppt/tags/tag487.xml" ContentType="application/vnd.openxmlformats-officedocument.presentationml.tags+xml"/>
  <Override PartName="/ppt/tags/tag488.xml" ContentType="application/vnd.openxmlformats-officedocument.presentationml.tags+xml"/>
  <Override PartName="/ppt/tags/tag489.xml" ContentType="application/vnd.openxmlformats-officedocument.presentationml.tags+xml"/>
  <Override PartName="/ppt/tags/tag49.xml" ContentType="application/vnd.openxmlformats-officedocument.presentationml.tags+xml"/>
  <Override PartName="/ppt/tags/tag490.xml" ContentType="application/vnd.openxmlformats-officedocument.presentationml.tags+xml"/>
  <Override PartName="/ppt/tags/tag491.xml" ContentType="application/vnd.openxmlformats-officedocument.presentationml.tags+xml"/>
  <Override PartName="/ppt/tags/tag492.xml" ContentType="application/vnd.openxmlformats-officedocument.presentationml.tags+xml"/>
  <Override PartName="/ppt/tags/tag493.xml" ContentType="application/vnd.openxmlformats-officedocument.presentationml.tags+xml"/>
  <Override PartName="/ppt/tags/tag494.xml" ContentType="application/vnd.openxmlformats-officedocument.presentationml.tags+xml"/>
  <Override PartName="/ppt/tags/tag495.xml" ContentType="application/vnd.openxmlformats-officedocument.presentationml.tags+xml"/>
  <Override PartName="/ppt/tags/tag496.xml" ContentType="application/vnd.openxmlformats-officedocument.presentationml.tags+xml"/>
  <Override PartName="/ppt/tags/tag497.xml" ContentType="application/vnd.openxmlformats-officedocument.presentationml.tags+xml"/>
  <Override PartName="/ppt/tags/tag498.xml" ContentType="application/vnd.openxmlformats-officedocument.presentationml.tags+xml"/>
  <Override PartName="/ppt/tags/tag49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00.xml" ContentType="application/vnd.openxmlformats-officedocument.presentationml.tags+xml"/>
  <Override PartName="/ppt/tags/tag501.xml" ContentType="application/vnd.openxmlformats-officedocument.presentationml.tags+xml"/>
  <Override PartName="/ppt/tags/tag502.xml" ContentType="application/vnd.openxmlformats-officedocument.presentationml.tags+xml"/>
  <Override PartName="/ppt/tags/tag503.xml" ContentType="application/vnd.openxmlformats-officedocument.presentationml.tags+xml"/>
  <Override PartName="/ppt/tags/tag504.xml" ContentType="application/vnd.openxmlformats-officedocument.presentationml.tags+xml"/>
  <Override PartName="/ppt/tags/tag505.xml" ContentType="application/vnd.openxmlformats-officedocument.presentationml.tags+xml"/>
  <Override PartName="/ppt/tags/tag506.xml" ContentType="application/vnd.openxmlformats-officedocument.presentationml.tags+xml"/>
  <Override PartName="/ppt/tags/tag507.xml" ContentType="application/vnd.openxmlformats-officedocument.presentationml.tags+xml"/>
  <Override PartName="/ppt/tags/tag508.xml" ContentType="application/vnd.openxmlformats-officedocument.presentationml.tags+xml"/>
  <Override PartName="/ppt/tags/tag509.xml" ContentType="application/vnd.openxmlformats-officedocument.presentationml.tags+xml"/>
  <Override PartName="/ppt/tags/tag51.xml" ContentType="application/vnd.openxmlformats-officedocument.presentationml.tags+xml"/>
  <Override PartName="/ppt/tags/tag510.xml" ContentType="application/vnd.openxmlformats-officedocument.presentationml.tags+xml"/>
  <Override PartName="/ppt/tags/tag511.xml" ContentType="application/vnd.openxmlformats-officedocument.presentationml.tags+xml"/>
  <Override PartName="/ppt/tags/tag512.xml" ContentType="application/vnd.openxmlformats-officedocument.presentationml.tags+xml"/>
  <Override PartName="/ppt/tags/tag513.xml" ContentType="application/vnd.openxmlformats-officedocument.presentationml.tags+xml"/>
  <Override PartName="/ppt/tags/tag514.xml" ContentType="application/vnd.openxmlformats-officedocument.presentationml.tags+xml"/>
  <Override PartName="/ppt/tags/tag515.xml" ContentType="application/vnd.openxmlformats-officedocument.presentationml.tags+xml"/>
  <Override PartName="/ppt/tags/tag516.xml" ContentType="application/vnd.openxmlformats-officedocument.presentationml.tags+xml"/>
  <Override PartName="/ppt/tags/tag517.xml" ContentType="application/vnd.openxmlformats-officedocument.presentationml.tags+xml"/>
  <Override PartName="/ppt/tags/tag518.xml" ContentType="application/vnd.openxmlformats-officedocument.presentationml.tags+xml"/>
  <Override PartName="/ppt/tags/tag519.xml" ContentType="application/vnd.openxmlformats-officedocument.presentationml.tags+xml"/>
  <Override PartName="/ppt/tags/tag52.xml" ContentType="application/vnd.openxmlformats-officedocument.presentationml.tags+xml"/>
  <Override PartName="/ppt/tags/tag520.xml" ContentType="application/vnd.openxmlformats-officedocument.presentationml.tags+xml"/>
  <Override PartName="/ppt/tags/tag521.xml" ContentType="application/vnd.openxmlformats-officedocument.presentationml.tags+xml"/>
  <Override PartName="/ppt/tags/tag522.xml" ContentType="application/vnd.openxmlformats-officedocument.presentationml.tags+xml"/>
  <Override PartName="/ppt/tags/tag523.xml" ContentType="application/vnd.openxmlformats-officedocument.presentationml.tags+xml"/>
  <Override PartName="/ppt/tags/tag524.xml" ContentType="application/vnd.openxmlformats-officedocument.presentationml.tags+xml"/>
  <Override PartName="/ppt/tags/tag525.xml" ContentType="application/vnd.openxmlformats-officedocument.presentationml.tags+xml"/>
  <Override PartName="/ppt/tags/tag526.xml" ContentType="application/vnd.openxmlformats-officedocument.presentationml.tags+xml"/>
  <Override PartName="/ppt/tags/tag527.xml" ContentType="application/vnd.openxmlformats-officedocument.presentationml.tags+xml"/>
  <Override PartName="/ppt/tags/tag528.xml" ContentType="application/vnd.openxmlformats-officedocument.presentationml.tags+xml"/>
  <Override PartName="/ppt/tags/tag529.xml" ContentType="application/vnd.openxmlformats-officedocument.presentationml.tags+xml"/>
  <Override PartName="/ppt/tags/tag53.xml" ContentType="application/vnd.openxmlformats-officedocument.presentationml.tags+xml"/>
  <Override PartName="/ppt/tags/tag530.xml" ContentType="application/vnd.openxmlformats-officedocument.presentationml.tags+xml"/>
  <Override PartName="/ppt/tags/tag531.xml" ContentType="application/vnd.openxmlformats-officedocument.presentationml.tags+xml"/>
  <Override PartName="/ppt/tags/tag532.xml" ContentType="application/vnd.openxmlformats-officedocument.presentationml.tags+xml"/>
  <Override PartName="/ppt/tags/tag533.xml" ContentType="application/vnd.openxmlformats-officedocument.presentationml.tags+xml"/>
  <Override PartName="/ppt/tags/tag534.xml" ContentType="application/vnd.openxmlformats-officedocument.presentationml.tags+xml"/>
  <Override PartName="/ppt/tags/tag535.xml" ContentType="application/vnd.openxmlformats-officedocument.presentationml.tags+xml"/>
  <Override PartName="/ppt/tags/tag536.xml" ContentType="application/vnd.openxmlformats-officedocument.presentationml.tags+xml"/>
  <Override PartName="/ppt/tags/tag537.xml" ContentType="application/vnd.openxmlformats-officedocument.presentationml.tags+xml"/>
  <Override PartName="/ppt/tags/tag538.xml" ContentType="application/vnd.openxmlformats-officedocument.presentationml.tags+xml"/>
  <Override PartName="/ppt/tags/tag539.xml" ContentType="application/vnd.openxmlformats-officedocument.presentationml.tags+xml"/>
  <Override PartName="/ppt/tags/tag54.xml" ContentType="application/vnd.openxmlformats-officedocument.presentationml.tags+xml"/>
  <Override PartName="/ppt/tags/tag540.xml" ContentType="application/vnd.openxmlformats-officedocument.presentationml.tags+xml"/>
  <Override PartName="/ppt/tags/tag541.xml" ContentType="application/vnd.openxmlformats-officedocument.presentationml.tags+xml"/>
  <Override PartName="/ppt/tags/tag542.xml" ContentType="application/vnd.openxmlformats-officedocument.presentationml.tags+xml"/>
  <Override PartName="/ppt/tags/tag543.xml" ContentType="application/vnd.openxmlformats-officedocument.presentationml.tags+xml"/>
  <Override PartName="/ppt/tags/tag544.xml" ContentType="application/vnd.openxmlformats-officedocument.presentationml.tags+xml"/>
  <Override PartName="/ppt/tags/tag545.xml" ContentType="application/vnd.openxmlformats-officedocument.presentationml.tags+xml"/>
  <Override PartName="/ppt/tags/tag546.xml" ContentType="application/vnd.openxmlformats-officedocument.presentationml.tags+xml"/>
  <Override PartName="/ppt/tags/tag547.xml" ContentType="application/vnd.openxmlformats-officedocument.presentationml.tags+xml"/>
  <Override PartName="/ppt/tags/tag548.xml" ContentType="application/vnd.openxmlformats-officedocument.presentationml.tags+xml"/>
  <Override PartName="/ppt/tags/tag549.xml" ContentType="application/vnd.openxmlformats-officedocument.presentationml.tags+xml"/>
  <Override PartName="/ppt/tags/tag55.xml" ContentType="application/vnd.openxmlformats-officedocument.presentationml.tags+xml"/>
  <Override PartName="/ppt/tags/tag550.xml" ContentType="application/vnd.openxmlformats-officedocument.presentationml.tags+xml"/>
  <Override PartName="/ppt/tags/tag551.xml" ContentType="application/vnd.openxmlformats-officedocument.presentationml.tags+xml"/>
  <Override PartName="/ppt/tags/tag552.xml" ContentType="application/vnd.openxmlformats-officedocument.presentationml.tags+xml"/>
  <Override PartName="/ppt/tags/tag553.xml" ContentType="application/vnd.openxmlformats-officedocument.presentationml.tags+xml"/>
  <Override PartName="/ppt/tags/tag554.xml" ContentType="application/vnd.openxmlformats-officedocument.presentationml.tags+xml"/>
  <Override PartName="/ppt/tags/tag555.xml" ContentType="application/vnd.openxmlformats-officedocument.presentationml.tags+xml"/>
  <Override PartName="/ppt/tags/tag556.xml" ContentType="application/vnd.openxmlformats-officedocument.presentationml.tags+xml"/>
  <Override PartName="/ppt/tags/tag557.xml" ContentType="application/vnd.openxmlformats-officedocument.presentationml.tags+xml"/>
  <Override PartName="/ppt/tags/tag558.xml" ContentType="application/vnd.openxmlformats-officedocument.presentationml.tags+xml"/>
  <Override PartName="/ppt/tags/tag559.xml" ContentType="application/vnd.openxmlformats-officedocument.presentationml.tags+xml"/>
  <Override PartName="/ppt/tags/tag56.xml" ContentType="application/vnd.openxmlformats-officedocument.presentationml.tags+xml"/>
  <Override PartName="/ppt/tags/tag560.xml" ContentType="application/vnd.openxmlformats-officedocument.presentationml.tags+xml"/>
  <Override PartName="/ppt/tags/tag561.xml" ContentType="application/vnd.openxmlformats-officedocument.presentationml.tags+xml"/>
  <Override PartName="/ppt/tags/tag562.xml" ContentType="application/vnd.openxmlformats-officedocument.presentationml.tags+xml"/>
  <Override PartName="/ppt/tags/tag563.xml" ContentType="application/vnd.openxmlformats-officedocument.presentationml.tags+xml"/>
  <Override PartName="/ppt/tags/tag564.xml" ContentType="application/vnd.openxmlformats-officedocument.presentationml.tags+xml"/>
  <Override PartName="/ppt/tags/tag565.xml" ContentType="application/vnd.openxmlformats-officedocument.presentationml.tags+xml"/>
  <Override PartName="/ppt/tags/tag566.xml" ContentType="application/vnd.openxmlformats-officedocument.presentationml.tags+xml"/>
  <Override PartName="/ppt/tags/tag567.xml" ContentType="application/vnd.openxmlformats-officedocument.presentationml.tags+xml"/>
  <Override PartName="/ppt/tags/tag568.xml" ContentType="application/vnd.openxmlformats-officedocument.presentationml.tags+xml"/>
  <Override PartName="/ppt/tags/tag569.xml" ContentType="application/vnd.openxmlformats-officedocument.presentationml.tags+xml"/>
  <Override PartName="/ppt/tags/tag57.xml" ContentType="application/vnd.openxmlformats-officedocument.presentationml.tags+xml"/>
  <Override PartName="/ppt/tags/tag570.xml" ContentType="application/vnd.openxmlformats-officedocument.presentationml.tags+xml"/>
  <Override PartName="/ppt/tags/tag571.xml" ContentType="application/vnd.openxmlformats-officedocument.presentationml.tags+xml"/>
  <Override PartName="/ppt/tags/tag572.xml" ContentType="application/vnd.openxmlformats-officedocument.presentationml.tags+xml"/>
  <Override PartName="/ppt/tags/tag573.xml" ContentType="application/vnd.openxmlformats-officedocument.presentationml.tags+xml"/>
  <Override PartName="/ppt/tags/tag574.xml" ContentType="application/vnd.openxmlformats-officedocument.presentationml.tags+xml"/>
  <Override PartName="/ppt/tags/tag575.xml" ContentType="application/vnd.openxmlformats-officedocument.presentationml.tags+xml"/>
  <Override PartName="/ppt/tags/tag576.xml" ContentType="application/vnd.openxmlformats-officedocument.presentationml.tags+xml"/>
  <Override PartName="/ppt/tags/tag577.xml" ContentType="application/vnd.openxmlformats-officedocument.presentationml.tags+xml"/>
  <Override PartName="/ppt/tags/tag578.xml" ContentType="application/vnd.openxmlformats-officedocument.presentationml.tags+xml"/>
  <Override PartName="/ppt/tags/tag579.xml" ContentType="application/vnd.openxmlformats-officedocument.presentationml.tags+xml"/>
  <Override PartName="/ppt/tags/tag58.xml" ContentType="application/vnd.openxmlformats-officedocument.presentationml.tags+xml"/>
  <Override PartName="/ppt/tags/tag580.xml" ContentType="application/vnd.openxmlformats-officedocument.presentationml.tags+xml"/>
  <Override PartName="/ppt/tags/tag581.xml" ContentType="application/vnd.openxmlformats-officedocument.presentationml.tags+xml"/>
  <Override PartName="/ppt/tags/tag582.xml" ContentType="application/vnd.openxmlformats-officedocument.presentationml.tags+xml"/>
  <Override PartName="/ppt/tags/tag583.xml" ContentType="application/vnd.openxmlformats-officedocument.presentationml.tags+xml"/>
  <Override PartName="/ppt/tags/tag584.xml" ContentType="application/vnd.openxmlformats-officedocument.presentationml.tags+xml"/>
  <Override PartName="/ppt/tags/tag585.xml" ContentType="application/vnd.openxmlformats-officedocument.presentationml.tags+xml"/>
  <Override PartName="/ppt/tags/tag586.xml" ContentType="application/vnd.openxmlformats-officedocument.presentationml.tags+xml"/>
  <Override PartName="/ppt/tags/tag587.xml" ContentType="application/vnd.openxmlformats-officedocument.presentationml.tags+xml"/>
  <Override PartName="/ppt/tags/tag588.xml" ContentType="application/vnd.openxmlformats-officedocument.presentationml.tags+xml"/>
  <Override PartName="/ppt/tags/tag589.xml" ContentType="application/vnd.openxmlformats-officedocument.presentationml.tags+xml"/>
  <Override PartName="/ppt/tags/tag59.xml" ContentType="application/vnd.openxmlformats-officedocument.presentationml.tags+xml"/>
  <Override PartName="/ppt/tags/tag590.xml" ContentType="application/vnd.openxmlformats-officedocument.presentationml.tags+xml"/>
  <Override PartName="/ppt/tags/tag591.xml" ContentType="application/vnd.openxmlformats-officedocument.presentationml.tags+xml"/>
  <Override PartName="/ppt/tags/tag592.xml" ContentType="application/vnd.openxmlformats-officedocument.presentationml.tags+xml"/>
  <Override PartName="/ppt/tags/tag593.xml" ContentType="application/vnd.openxmlformats-officedocument.presentationml.tags+xml"/>
  <Override PartName="/ppt/tags/tag594.xml" ContentType="application/vnd.openxmlformats-officedocument.presentationml.tags+xml"/>
  <Override PartName="/ppt/tags/tag595.xml" ContentType="application/vnd.openxmlformats-officedocument.presentationml.tags+xml"/>
  <Override PartName="/ppt/tags/tag596.xml" ContentType="application/vnd.openxmlformats-officedocument.presentationml.tags+xml"/>
  <Override PartName="/ppt/tags/tag597.xml" ContentType="application/vnd.openxmlformats-officedocument.presentationml.tags+xml"/>
  <Override PartName="/ppt/tags/tag598.xml" ContentType="application/vnd.openxmlformats-officedocument.presentationml.tags+xml"/>
  <Override PartName="/ppt/tags/tag59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00.xml" ContentType="application/vnd.openxmlformats-officedocument.presentationml.tags+xml"/>
  <Override PartName="/ppt/tags/tag601.xml" ContentType="application/vnd.openxmlformats-officedocument.presentationml.tags+xml"/>
  <Override PartName="/ppt/tags/tag602.xml" ContentType="application/vnd.openxmlformats-officedocument.presentationml.tags+xml"/>
  <Override PartName="/ppt/tags/tag603.xml" ContentType="application/vnd.openxmlformats-officedocument.presentationml.tags+xml"/>
  <Override PartName="/ppt/tags/tag604.xml" ContentType="application/vnd.openxmlformats-officedocument.presentationml.tags+xml"/>
  <Override PartName="/ppt/tags/tag605.xml" ContentType="application/vnd.openxmlformats-officedocument.presentationml.tags+xml"/>
  <Override PartName="/ppt/tags/tag606.xml" ContentType="application/vnd.openxmlformats-officedocument.presentationml.tags+xml"/>
  <Override PartName="/ppt/tags/tag607.xml" ContentType="application/vnd.openxmlformats-officedocument.presentationml.tags+xml"/>
  <Override PartName="/ppt/tags/tag608.xml" ContentType="application/vnd.openxmlformats-officedocument.presentationml.tags+xml"/>
  <Override PartName="/ppt/tags/tag609.xml" ContentType="application/vnd.openxmlformats-officedocument.presentationml.tags+xml"/>
  <Override PartName="/ppt/tags/tag61.xml" ContentType="application/vnd.openxmlformats-officedocument.presentationml.tags+xml"/>
  <Override PartName="/ppt/tags/tag610.xml" ContentType="application/vnd.openxmlformats-officedocument.presentationml.tags+xml"/>
  <Override PartName="/ppt/tags/tag611.xml" ContentType="application/vnd.openxmlformats-officedocument.presentationml.tags+xml"/>
  <Override PartName="/ppt/tags/tag612.xml" ContentType="application/vnd.openxmlformats-officedocument.presentationml.tags+xml"/>
  <Override PartName="/ppt/tags/tag613.xml" ContentType="application/vnd.openxmlformats-officedocument.presentationml.tags+xml"/>
  <Override PartName="/ppt/tags/tag614.xml" ContentType="application/vnd.openxmlformats-officedocument.presentationml.tags+xml"/>
  <Override PartName="/ppt/tags/tag615.xml" ContentType="application/vnd.openxmlformats-officedocument.presentationml.tags+xml"/>
  <Override PartName="/ppt/tags/tag616.xml" ContentType="application/vnd.openxmlformats-officedocument.presentationml.tags+xml"/>
  <Override PartName="/ppt/tags/tag617.xml" ContentType="application/vnd.openxmlformats-officedocument.presentationml.tags+xml"/>
  <Override PartName="/ppt/tags/tag618.xml" ContentType="application/vnd.openxmlformats-officedocument.presentationml.tags+xml"/>
  <Override PartName="/ppt/tags/tag619.xml" ContentType="application/vnd.openxmlformats-officedocument.presentationml.tags+xml"/>
  <Override PartName="/ppt/tags/tag62.xml" ContentType="application/vnd.openxmlformats-officedocument.presentationml.tags+xml"/>
  <Override PartName="/ppt/tags/tag620.xml" ContentType="application/vnd.openxmlformats-officedocument.presentationml.tags+xml"/>
  <Override PartName="/ppt/tags/tag621.xml" ContentType="application/vnd.openxmlformats-officedocument.presentationml.tags+xml"/>
  <Override PartName="/ppt/tags/tag622.xml" ContentType="application/vnd.openxmlformats-officedocument.presentationml.tags+xml"/>
  <Override PartName="/ppt/tags/tag623.xml" ContentType="application/vnd.openxmlformats-officedocument.presentationml.tags+xml"/>
  <Override PartName="/ppt/tags/tag624.xml" ContentType="application/vnd.openxmlformats-officedocument.presentationml.tags+xml"/>
  <Override PartName="/ppt/tags/tag625.xml" ContentType="application/vnd.openxmlformats-officedocument.presentationml.tags+xml"/>
  <Override PartName="/ppt/tags/tag626.xml" ContentType="application/vnd.openxmlformats-officedocument.presentationml.tags+xml"/>
  <Override PartName="/ppt/tags/tag627.xml" ContentType="application/vnd.openxmlformats-officedocument.presentationml.tags+xml"/>
  <Override PartName="/ppt/tags/tag628.xml" ContentType="application/vnd.openxmlformats-officedocument.presentationml.tags+xml"/>
  <Override PartName="/ppt/tags/tag629.xml" ContentType="application/vnd.openxmlformats-officedocument.presentationml.tags+xml"/>
  <Override PartName="/ppt/tags/tag63.xml" ContentType="application/vnd.openxmlformats-officedocument.presentationml.tags+xml"/>
  <Override PartName="/ppt/tags/tag630.xml" ContentType="application/vnd.openxmlformats-officedocument.presentationml.tags+xml"/>
  <Override PartName="/ppt/tags/tag631.xml" ContentType="application/vnd.openxmlformats-officedocument.presentationml.tags+xml"/>
  <Override PartName="/ppt/tags/tag632.xml" ContentType="application/vnd.openxmlformats-officedocument.presentationml.tags+xml"/>
  <Override PartName="/ppt/tags/tag633.xml" ContentType="application/vnd.openxmlformats-officedocument.presentationml.tags+xml"/>
  <Override PartName="/ppt/tags/tag634.xml" ContentType="application/vnd.openxmlformats-officedocument.presentationml.tags+xml"/>
  <Override PartName="/ppt/tags/tag635.xml" ContentType="application/vnd.openxmlformats-officedocument.presentationml.tags+xml"/>
  <Override PartName="/ppt/tags/tag636.xml" ContentType="application/vnd.openxmlformats-officedocument.presentationml.tags+xml"/>
  <Override PartName="/ppt/tags/tag637.xml" ContentType="application/vnd.openxmlformats-officedocument.presentationml.tags+xml"/>
  <Override PartName="/ppt/tags/tag638.xml" ContentType="application/vnd.openxmlformats-officedocument.presentationml.tags+xml"/>
  <Override PartName="/ppt/tags/tag639.xml" ContentType="application/vnd.openxmlformats-officedocument.presentationml.tags+xml"/>
  <Override PartName="/ppt/tags/tag64.xml" ContentType="application/vnd.openxmlformats-officedocument.presentationml.tags+xml"/>
  <Override PartName="/ppt/tags/tag640.xml" ContentType="application/vnd.openxmlformats-officedocument.presentationml.tags+xml"/>
  <Override PartName="/ppt/tags/tag641.xml" ContentType="application/vnd.openxmlformats-officedocument.presentationml.tags+xml"/>
  <Override PartName="/ppt/tags/tag642.xml" ContentType="application/vnd.openxmlformats-officedocument.presentationml.tags+xml"/>
  <Override PartName="/ppt/tags/tag643.xml" ContentType="application/vnd.openxmlformats-officedocument.presentationml.tags+xml"/>
  <Override PartName="/ppt/tags/tag644.xml" ContentType="application/vnd.openxmlformats-officedocument.presentationml.tags+xml"/>
  <Override PartName="/ppt/tags/tag645.xml" ContentType="application/vnd.openxmlformats-officedocument.presentationml.tags+xml"/>
  <Override PartName="/ppt/tags/tag646.xml" ContentType="application/vnd.openxmlformats-officedocument.presentationml.tags+xml"/>
  <Override PartName="/ppt/tags/tag647.xml" ContentType="application/vnd.openxmlformats-officedocument.presentationml.tags+xml"/>
  <Override PartName="/ppt/tags/tag648.xml" ContentType="application/vnd.openxmlformats-officedocument.presentationml.tags+xml"/>
  <Override PartName="/ppt/tags/tag649.xml" ContentType="application/vnd.openxmlformats-officedocument.presentationml.tags+xml"/>
  <Override PartName="/ppt/tags/tag65.xml" ContentType="application/vnd.openxmlformats-officedocument.presentationml.tags+xml"/>
  <Override PartName="/ppt/tags/tag650.xml" ContentType="application/vnd.openxmlformats-officedocument.presentationml.tags+xml"/>
  <Override PartName="/ppt/tags/tag651.xml" ContentType="application/vnd.openxmlformats-officedocument.presentationml.tags+xml"/>
  <Override PartName="/ppt/tags/tag652.xml" ContentType="application/vnd.openxmlformats-officedocument.presentationml.tags+xml"/>
  <Override PartName="/ppt/tags/tag653.xml" ContentType="application/vnd.openxmlformats-officedocument.presentationml.tags+xml"/>
  <Override PartName="/ppt/tags/tag654.xml" ContentType="application/vnd.openxmlformats-officedocument.presentationml.tags+xml"/>
  <Override PartName="/ppt/tags/tag655.xml" ContentType="application/vnd.openxmlformats-officedocument.presentationml.tags+xml"/>
  <Override PartName="/ppt/tags/tag656.xml" ContentType="application/vnd.openxmlformats-officedocument.presentationml.tags+xml"/>
  <Override PartName="/ppt/tags/tag657.xml" ContentType="application/vnd.openxmlformats-officedocument.presentationml.tags+xml"/>
  <Override PartName="/ppt/tags/tag658.xml" ContentType="application/vnd.openxmlformats-officedocument.presentationml.tags+xml"/>
  <Override PartName="/ppt/tags/tag659.xml" ContentType="application/vnd.openxmlformats-officedocument.presentationml.tags+xml"/>
  <Override PartName="/ppt/tags/tag66.xml" ContentType="application/vnd.openxmlformats-officedocument.presentationml.tags+xml"/>
  <Override PartName="/ppt/tags/tag660.xml" ContentType="application/vnd.openxmlformats-officedocument.presentationml.tags+xml"/>
  <Override PartName="/ppt/tags/tag661.xml" ContentType="application/vnd.openxmlformats-officedocument.presentationml.tags+xml"/>
  <Override PartName="/ppt/tags/tag662.xml" ContentType="application/vnd.openxmlformats-officedocument.presentationml.tags+xml"/>
  <Override PartName="/ppt/tags/tag663.xml" ContentType="application/vnd.openxmlformats-officedocument.presentationml.tags+xml"/>
  <Override PartName="/ppt/tags/tag664.xml" ContentType="application/vnd.openxmlformats-officedocument.presentationml.tags+xml"/>
  <Override PartName="/ppt/tags/tag665.xml" ContentType="application/vnd.openxmlformats-officedocument.presentationml.tags+xml"/>
  <Override PartName="/ppt/tags/tag666.xml" ContentType="application/vnd.openxmlformats-officedocument.presentationml.tags+xml"/>
  <Override PartName="/ppt/tags/tag667.xml" ContentType="application/vnd.openxmlformats-officedocument.presentationml.tags+xml"/>
  <Override PartName="/ppt/tags/tag668.xml" ContentType="application/vnd.openxmlformats-officedocument.presentationml.tags+xml"/>
  <Override PartName="/ppt/tags/tag669.xml" ContentType="application/vnd.openxmlformats-officedocument.presentationml.tags+xml"/>
  <Override PartName="/ppt/tags/tag67.xml" ContentType="application/vnd.openxmlformats-officedocument.presentationml.tags+xml"/>
  <Override PartName="/ppt/tags/tag670.xml" ContentType="application/vnd.openxmlformats-officedocument.presentationml.tags+xml"/>
  <Override PartName="/ppt/tags/tag671.xml" ContentType="application/vnd.openxmlformats-officedocument.presentationml.tags+xml"/>
  <Override PartName="/ppt/tags/tag672.xml" ContentType="application/vnd.openxmlformats-officedocument.presentationml.tags+xml"/>
  <Override PartName="/ppt/tags/tag673.xml" ContentType="application/vnd.openxmlformats-officedocument.presentationml.tags+xml"/>
  <Override PartName="/ppt/tags/tag674.xml" ContentType="application/vnd.openxmlformats-officedocument.presentationml.tags+xml"/>
  <Override PartName="/ppt/tags/tag675.xml" ContentType="application/vnd.openxmlformats-officedocument.presentationml.tags+xml"/>
  <Override PartName="/ppt/tags/tag676.xml" ContentType="application/vnd.openxmlformats-officedocument.presentationml.tags+xml"/>
  <Override PartName="/ppt/tags/tag677.xml" ContentType="application/vnd.openxmlformats-officedocument.presentationml.tags+xml"/>
  <Override PartName="/ppt/tags/tag678.xml" ContentType="application/vnd.openxmlformats-officedocument.presentationml.tags+xml"/>
  <Override PartName="/ppt/tags/tag679.xml" ContentType="application/vnd.openxmlformats-officedocument.presentationml.tags+xml"/>
  <Override PartName="/ppt/tags/tag68.xml" ContentType="application/vnd.openxmlformats-officedocument.presentationml.tags+xml"/>
  <Override PartName="/ppt/tags/tag680.xml" ContentType="application/vnd.openxmlformats-officedocument.presentationml.tags+xml"/>
  <Override PartName="/ppt/tags/tag681.xml" ContentType="application/vnd.openxmlformats-officedocument.presentationml.tags+xml"/>
  <Override PartName="/ppt/tags/tag682.xml" ContentType="application/vnd.openxmlformats-officedocument.presentationml.tags+xml"/>
  <Override PartName="/ppt/tags/tag683.xml" ContentType="application/vnd.openxmlformats-officedocument.presentationml.tags+xml"/>
  <Override PartName="/ppt/tags/tag684.xml" ContentType="application/vnd.openxmlformats-officedocument.presentationml.tags+xml"/>
  <Override PartName="/ppt/tags/tag685.xml" ContentType="application/vnd.openxmlformats-officedocument.presentationml.tags+xml"/>
  <Override PartName="/ppt/tags/tag686.xml" ContentType="application/vnd.openxmlformats-officedocument.presentationml.tags+xml"/>
  <Override PartName="/ppt/tags/tag687.xml" ContentType="application/vnd.openxmlformats-officedocument.presentationml.tags+xml"/>
  <Override PartName="/ppt/tags/tag688.xml" ContentType="application/vnd.openxmlformats-officedocument.presentationml.tags+xml"/>
  <Override PartName="/ppt/tags/tag689.xml" ContentType="application/vnd.openxmlformats-officedocument.presentationml.tags+xml"/>
  <Override PartName="/ppt/tags/tag69.xml" ContentType="application/vnd.openxmlformats-officedocument.presentationml.tags+xml"/>
  <Override PartName="/ppt/tags/tag690.xml" ContentType="application/vnd.openxmlformats-officedocument.presentationml.tags+xml"/>
  <Override PartName="/ppt/tags/tag691.xml" ContentType="application/vnd.openxmlformats-officedocument.presentationml.tags+xml"/>
  <Override PartName="/ppt/tags/tag692.xml" ContentType="application/vnd.openxmlformats-officedocument.presentationml.tags+xml"/>
  <Override PartName="/ppt/tags/tag693.xml" ContentType="application/vnd.openxmlformats-officedocument.presentationml.tags+xml"/>
  <Override PartName="/ppt/tags/tag694.xml" ContentType="application/vnd.openxmlformats-officedocument.presentationml.tags+xml"/>
  <Override PartName="/ppt/tags/tag695.xml" ContentType="application/vnd.openxmlformats-officedocument.presentationml.tags+xml"/>
  <Override PartName="/ppt/tags/tag696.xml" ContentType="application/vnd.openxmlformats-officedocument.presentationml.tags+xml"/>
  <Override PartName="/ppt/tags/tag697.xml" ContentType="application/vnd.openxmlformats-officedocument.presentationml.tags+xml"/>
  <Override PartName="/ppt/tags/tag698.xml" ContentType="application/vnd.openxmlformats-officedocument.presentationml.tags+xml"/>
  <Override PartName="/ppt/tags/tag69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00.xml" ContentType="application/vnd.openxmlformats-officedocument.presentationml.tags+xml"/>
  <Override PartName="/ppt/tags/tag701.xml" ContentType="application/vnd.openxmlformats-officedocument.presentationml.tags+xml"/>
  <Override PartName="/ppt/tags/tag702.xml" ContentType="application/vnd.openxmlformats-officedocument.presentationml.tags+xml"/>
  <Override PartName="/ppt/tags/tag703.xml" ContentType="application/vnd.openxmlformats-officedocument.presentationml.tags+xml"/>
  <Override PartName="/ppt/tags/tag704.xml" ContentType="application/vnd.openxmlformats-officedocument.presentationml.tags+xml"/>
  <Override PartName="/ppt/tags/tag705.xml" ContentType="application/vnd.openxmlformats-officedocument.presentationml.tags+xml"/>
  <Override PartName="/ppt/tags/tag706.xml" ContentType="application/vnd.openxmlformats-officedocument.presentationml.tags+xml"/>
  <Override PartName="/ppt/tags/tag707.xml" ContentType="application/vnd.openxmlformats-officedocument.presentationml.tags+xml"/>
  <Override PartName="/ppt/tags/tag708.xml" ContentType="application/vnd.openxmlformats-officedocument.presentationml.tags+xml"/>
  <Override PartName="/ppt/tags/tag709.xml" ContentType="application/vnd.openxmlformats-officedocument.presentationml.tags+xml"/>
  <Override PartName="/ppt/tags/tag71.xml" ContentType="application/vnd.openxmlformats-officedocument.presentationml.tags+xml"/>
  <Override PartName="/ppt/tags/tag710.xml" ContentType="application/vnd.openxmlformats-officedocument.presentationml.tags+xml"/>
  <Override PartName="/ppt/tags/tag711.xml" ContentType="application/vnd.openxmlformats-officedocument.presentationml.tags+xml"/>
  <Override PartName="/ppt/tags/tag712.xml" ContentType="application/vnd.openxmlformats-officedocument.presentationml.tags+xml"/>
  <Override PartName="/ppt/tags/tag713.xml" ContentType="application/vnd.openxmlformats-officedocument.presentationml.tags+xml"/>
  <Override PartName="/ppt/tags/tag714.xml" ContentType="application/vnd.openxmlformats-officedocument.presentationml.tags+xml"/>
  <Override PartName="/ppt/tags/tag715.xml" ContentType="application/vnd.openxmlformats-officedocument.presentationml.tags+xml"/>
  <Override PartName="/ppt/tags/tag716.xml" ContentType="application/vnd.openxmlformats-officedocument.presentationml.tags+xml"/>
  <Override PartName="/ppt/tags/tag717.xml" ContentType="application/vnd.openxmlformats-officedocument.presentationml.tags+xml"/>
  <Override PartName="/ppt/tags/tag718.xml" ContentType="application/vnd.openxmlformats-officedocument.presentationml.tags+xml"/>
  <Override PartName="/ppt/tags/tag719.xml" ContentType="application/vnd.openxmlformats-officedocument.presentationml.tags+xml"/>
  <Override PartName="/ppt/tags/tag72.xml" ContentType="application/vnd.openxmlformats-officedocument.presentationml.tags+xml"/>
  <Override PartName="/ppt/tags/tag720.xml" ContentType="application/vnd.openxmlformats-officedocument.presentationml.tags+xml"/>
  <Override PartName="/ppt/tags/tag721.xml" ContentType="application/vnd.openxmlformats-officedocument.presentationml.tags+xml"/>
  <Override PartName="/ppt/tags/tag722.xml" ContentType="application/vnd.openxmlformats-officedocument.presentationml.tags+xml"/>
  <Override PartName="/ppt/tags/tag723.xml" ContentType="application/vnd.openxmlformats-officedocument.presentationml.tags+xml"/>
  <Override PartName="/ppt/tags/tag724.xml" ContentType="application/vnd.openxmlformats-officedocument.presentationml.tags+xml"/>
  <Override PartName="/ppt/tags/tag725.xml" ContentType="application/vnd.openxmlformats-officedocument.presentationml.tags+xml"/>
  <Override PartName="/ppt/tags/tag726.xml" ContentType="application/vnd.openxmlformats-officedocument.presentationml.tags+xml"/>
  <Override PartName="/ppt/tags/tag727.xml" ContentType="application/vnd.openxmlformats-officedocument.presentationml.tags+xml"/>
  <Override PartName="/ppt/tags/tag728.xml" ContentType="application/vnd.openxmlformats-officedocument.presentationml.tags+xml"/>
  <Override PartName="/ppt/tags/tag729.xml" ContentType="application/vnd.openxmlformats-officedocument.presentationml.tags+xml"/>
  <Override PartName="/ppt/tags/tag73.xml" ContentType="application/vnd.openxmlformats-officedocument.presentationml.tags+xml"/>
  <Override PartName="/ppt/tags/tag730.xml" ContentType="application/vnd.openxmlformats-officedocument.presentationml.tags+xml"/>
  <Override PartName="/ppt/tags/tag731.xml" ContentType="application/vnd.openxmlformats-officedocument.presentationml.tags+xml"/>
  <Override PartName="/ppt/tags/tag732.xml" ContentType="application/vnd.openxmlformats-officedocument.presentationml.tags+xml"/>
  <Override PartName="/ppt/tags/tag733.xml" ContentType="application/vnd.openxmlformats-officedocument.presentationml.tags+xml"/>
  <Override PartName="/ppt/tags/tag734.xml" ContentType="application/vnd.openxmlformats-officedocument.presentationml.tags+xml"/>
  <Override PartName="/ppt/tags/tag735.xml" ContentType="application/vnd.openxmlformats-officedocument.presentationml.tags+xml"/>
  <Override PartName="/ppt/tags/tag736.xml" ContentType="application/vnd.openxmlformats-officedocument.presentationml.tags+xml"/>
  <Override PartName="/ppt/tags/tag737.xml" ContentType="application/vnd.openxmlformats-officedocument.presentationml.tags+xml"/>
  <Override PartName="/ppt/tags/tag738.xml" ContentType="application/vnd.openxmlformats-officedocument.presentationml.tags+xml"/>
  <Override PartName="/ppt/tags/tag739.xml" ContentType="application/vnd.openxmlformats-officedocument.presentationml.tags+xml"/>
  <Override PartName="/ppt/tags/tag74.xml" ContentType="application/vnd.openxmlformats-officedocument.presentationml.tags+xml"/>
  <Override PartName="/ppt/tags/tag740.xml" ContentType="application/vnd.openxmlformats-officedocument.presentationml.tags+xml"/>
  <Override PartName="/ppt/tags/tag741.xml" ContentType="application/vnd.openxmlformats-officedocument.presentationml.tags+xml"/>
  <Override PartName="/ppt/tags/tag742.xml" ContentType="application/vnd.openxmlformats-officedocument.presentationml.tags+xml"/>
  <Override PartName="/ppt/tags/tag743.xml" ContentType="application/vnd.openxmlformats-officedocument.presentationml.tags+xml"/>
  <Override PartName="/ppt/tags/tag744.xml" ContentType="application/vnd.openxmlformats-officedocument.presentationml.tags+xml"/>
  <Override PartName="/ppt/tags/tag745.xml" ContentType="application/vnd.openxmlformats-officedocument.presentationml.tags+xml"/>
  <Override PartName="/ppt/tags/tag746.xml" ContentType="application/vnd.openxmlformats-officedocument.presentationml.tags+xml"/>
  <Override PartName="/ppt/tags/tag747.xml" ContentType="application/vnd.openxmlformats-officedocument.presentationml.tags+xml"/>
  <Override PartName="/ppt/tags/tag748.xml" ContentType="application/vnd.openxmlformats-officedocument.presentationml.tags+xml"/>
  <Override PartName="/ppt/tags/tag749.xml" ContentType="application/vnd.openxmlformats-officedocument.presentationml.tags+xml"/>
  <Override PartName="/ppt/tags/tag75.xml" ContentType="application/vnd.openxmlformats-officedocument.presentationml.tags+xml"/>
  <Override PartName="/ppt/tags/tag750.xml" ContentType="application/vnd.openxmlformats-officedocument.presentationml.tags+xml"/>
  <Override PartName="/ppt/tags/tag751.xml" ContentType="application/vnd.openxmlformats-officedocument.presentationml.tags+xml"/>
  <Override PartName="/ppt/tags/tag752.xml" ContentType="application/vnd.openxmlformats-officedocument.presentationml.tags+xml"/>
  <Override PartName="/ppt/tags/tag753.xml" ContentType="application/vnd.openxmlformats-officedocument.presentationml.tags+xml"/>
  <Override PartName="/ppt/tags/tag754.xml" ContentType="application/vnd.openxmlformats-officedocument.presentationml.tags+xml"/>
  <Override PartName="/ppt/tags/tag755.xml" ContentType="application/vnd.openxmlformats-officedocument.presentationml.tags+xml"/>
  <Override PartName="/ppt/tags/tag756.xml" ContentType="application/vnd.openxmlformats-officedocument.presentationml.tags+xml"/>
  <Override PartName="/ppt/tags/tag757.xml" ContentType="application/vnd.openxmlformats-officedocument.presentationml.tags+xml"/>
  <Override PartName="/ppt/tags/tag758.xml" ContentType="application/vnd.openxmlformats-officedocument.presentationml.tags+xml"/>
  <Override PartName="/ppt/tags/tag759.xml" ContentType="application/vnd.openxmlformats-officedocument.presentationml.tags+xml"/>
  <Override PartName="/ppt/tags/tag76.xml" ContentType="application/vnd.openxmlformats-officedocument.presentationml.tags+xml"/>
  <Override PartName="/ppt/tags/tag760.xml" ContentType="application/vnd.openxmlformats-officedocument.presentationml.tags+xml"/>
  <Override PartName="/ppt/tags/tag761.xml" ContentType="application/vnd.openxmlformats-officedocument.presentationml.tags+xml"/>
  <Override PartName="/ppt/tags/tag762.xml" ContentType="application/vnd.openxmlformats-officedocument.presentationml.tags+xml"/>
  <Override PartName="/ppt/tags/tag763.xml" ContentType="application/vnd.openxmlformats-officedocument.presentationml.tags+xml"/>
  <Override PartName="/ppt/tags/tag764.xml" ContentType="application/vnd.openxmlformats-officedocument.presentationml.tags+xml"/>
  <Override PartName="/ppt/tags/tag765.xml" ContentType="application/vnd.openxmlformats-officedocument.presentationml.tags+xml"/>
  <Override PartName="/ppt/tags/tag766.xml" ContentType="application/vnd.openxmlformats-officedocument.presentationml.tags+xml"/>
  <Override PartName="/ppt/tags/tag767.xml" ContentType="application/vnd.openxmlformats-officedocument.presentationml.tags+xml"/>
  <Override PartName="/ppt/tags/tag768.xml" ContentType="application/vnd.openxmlformats-officedocument.presentationml.tags+xml"/>
  <Override PartName="/ppt/tags/tag769.xml" ContentType="application/vnd.openxmlformats-officedocument.presentationml.tags+xml"/>
  <Override PartName="/ppt/tags/tag77.xml" ContentType="application/vnd.openxmlformats-officedocument.presentationml.tags+xml"/>
  <Override PartName="/ppt/tags/tag770.xml" ContentType="application/vnd.openxmlformats-officedocument.presentationml.tags+xml"/>
  <Override PartName="/ppt/tags/tag771.xml" ContentType="application/vnd.openxmlformats-officedocument.presentationml.tags+xml"/>
  <Override PartName="/ppt/tags/tag772.xml" ContentType="application/vnd.openxmlformats-officedocument.presentationml.tags+xml"/>
  <Override PartName="/ppt/tags/tag773.xml" ContentType="application/vnd.openxmlformats-officedocument.presentationml.tags+xml"/>
  <Override PartName="/ppt/tags/tag774.xml" ContentType="application/vnd.openxmlformats-officedocument.presentationml.tags+xml"/>
  <Override PartName="/ppt/tags/tag775.xml" ContentType="application/vnd.openxmlformats-officedocument.presentationml.tags+xml"/>
  <Override PartName="/ppt/tags/tag776.xml" ContentType="application/vnd.openxmlformats-officedocument.presentationml.tags+xml"/>
  <Override PartName="/ppt/tags/tag777.xml" ContentType="application/vnd.openxmlformats-officedocument.presentationml.tags+xml"/>
  <Override PartName="/ppt/tags/tag778.xml" ContentType="application/vnd.openxmlformats-officedocument.presentationml.tags+xml"/>
  <Override PartName="/ppt/tags/tag779.xml" ContentType="application/vnd.openxmlformats-officedocument.presentationml.tags+xml"/>
  <Override PartName="/ppt/tags/tag78.xml" ContentType="application/vnd.openxmlformats-officedocument.presentationml.tags+xml"/>
  <Override PartName="/ppt/tags/tag780.xml" ContentType="application/vnd.openxmlformats-officedocument.presentationml.tags+xml"/>
  <Override PartName="/ppt/tags/tag781.xml" ContentType="application/vnd.openxmlformats-officedocument.presentationml.tags+xml"/>
  <Override PartName="/ppt/tags/tag782.xml" ContentType="application/vnd.openxmlformats-officedocument.presentationml.tags+xml"/>
  <Override PartName="/ppt/tags/tag783.xml" ContentType="application/vnd.openxmlformats-officedocument.presentationml.tags+xml"/>
  <Override PartName="/ppt/tags/tag784.xml" ContentType="application/vnd.openxmlformats-officedocument.presentationml.tags+xml"/>
  <Override PartName="/ppt/tags/tag785.xml" ContentType="application/vnd.openxmlformats-officedocument.presentationml.tags+xml"/>
  <Override PartName="/ppt/tags/tag786.xml" ContentType="application/vnd.openxmlformats-officedocument.presentationml.tags+xml"/>
  <Override PartName="/ppt/tags/tag787.xml" ContentType="application/vnd.openxmlformats-officedocument.presentationml.tags+xml"/>
  <Override PartName="/ppt/tags/tag788.xml" ContentType="application/vnd.openxmlformats-officedocument.presentationml.tags+xml"/>
  <Override PartName="/ppt/tags/tag789.xml" ContentType="application/vnd.openxmlformats-officedocument.presentationml.tags+xml"/>
  <Override PartName="/ppt/tags/tag79.xml" ContentType="application/vnd.openxmlformats-officedocument.presentationml.tags+xml"/>
  <Override PartName="/ppt/tags/tag790.xml" ContentType="application/vnd.openxmlformats-officedocument.presentationml.tags+xml"/>
  <Override PartName="/ppt/tags/tag791.xml" ContentType="application/vnd.openxmlformats-officedocument.presentationml.tags+xml"/>
  <Override PartName="/ppt/tags/tag792.xml" ContentType="application/vnd.openxmlformats-officedocument.presentationml.tags+xml"/>
  <Override PartName="/ppt/tags/tag793.xml" ContentType="application/vnd.openxmlformats-officedocument.presentationml.tags+xml"/>
  <Override PartName="/ppt/tags/tag794.xml" ContentType="application/vnd.openxmlformats-officedocument.presentationml.tags+xml"/>
  <Override PartName="/ppt/tags/tag795.xml" ContentType="application/vnd.openxmlformats-officedocument.presentationml.tags+xml"/>
  <Override PartName="/ppt/tags/tag796.xml" ContentType="application/vnd.openxmlformats-officedocument.presentationml.tags+xml"/>
  <Override PartName="/ppt/tags/tag797.xml" ContentType="application/vnd.openxmlformats-officedocument.presentationml.tags+xml"/>
  <Override PartName="/ppt/tags/tag798.xml" ContentType="application/vnd.openxmlformats-officedocument.presentationml.tags+xml"/>
  <Override PartName="/ppt/tags/tag79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00.xml" ContentType="application/vnd.openxmlformats-officedocument.presentationml.tags+xml"/>
  <Override PartName="/ppt/tags/tag801.xml" ContentType="application/vnd.openxmlformats-officedocument.presentationml.tags+xml"/>
  <Override PartName="/ppt/tags/tag802.xml" ContentType="application/vnd.openxmlformats-officedocument.presentationml.tags+xml"/>
  <Override PartName="/ppt/tags/tag803.xml" ContentType="application/vnd.openxmlformats-officedocument.presentationml.tags+xml"/>
  <Override PartName="/ppt/tags/tag804.xml" ContentType="application/vnd.openxmlformats-officedocument.presentationml.tags+xml"/>
  <Override PartName="/ppt/tags/tag805.xml" ContentType="application/vnd.openxmlformats-officedocument.presentationml.tags+xml"/>
  <Override PartName="/ppt/tags/tag806.xml" ContentType="application/vnd.openxmlformats-officedocument.presentationml.tags+xml"/>
  <Override PartName="/ppt/tags/tag807.xml" ContentType="application/vnd.openxmlformats-officedocument.presentationml.tags+xml"/>
  <Override PartName="/ppt/tags/tag808.xml" ContentType="application/vnd.openxmlformats-officedocument.presentationml.tags+xml"/>
  <Override PartName="/ppt/tags/tag809.xml" ContentType="application/vnd.openxmlformats-officedocument.presentationml.tags+xml"/>
  <Override PartName="/ppt/tags/tag81.xml" ContentType="application/vnd.openxmlformats-officedocument.presentationml.tags+xml"/>
  <Override PartName="/ppt/tags/tag810.xml" ContentType="application/vnd.openxmlformats-officedocument.presentationml.tags+xml"/>
  <Override PartName="/ppt/tags/tag811.xml" ContentType="application/vnd.openxmlformats-officedocument.presentationml.tags+xml"/>
  <Override PartName="/ppt/tags/tag812.xml" ContentType="application/vnd.openxmlformats-officedocument.presentationml.tags+xml"/>
  <Override PartName="/ppt/tags/tag813.xml" ContentType="application/vnd.openxmlformats-officedocument.presentationml.tags+xml"/>
  <Override PartName="/ppt/tags/tag814.xml" ContentType="application/vnd.openxmlformats-officedocument.presentationml.tags+xml"/>
  <Override PartName="/ppt/tags/tag815.xml" ContentType="application/vnd.openxmlformats-officedocument.presentationml.tags+xml"/>
  <Override PartName="/ppt/tags/tag816.xml" ContentType="application/vnd.openxmlformats-officedocument.presentationml.tags+xml"/>
  <Override PartName="/ppt/tags/tag817.xml" ContentType="application/vnd.openxmlformats-officedocument.presentationml.tags+xml"/>
  <Override PartName="/ppt/tags/tag818.xml" ContentType="application/vnd.openxmlformats-officedocument.presentationml.tags+xml"/>
  <Override PartName="/ppt/tags/tag819.xml" ContentType="application/vnd.openxmlformats-officedocument.presentationml.tags+xml"/>
  <Override PartName="/ppt/tags/tag82.xml" ContentType="application/vnd.openxmlformats-officedocument.presentationml.tags+xml"/>
  <Override PartName="/ppt/tags/tag820.xml" ContentType="application/vnd.openxmlformats-officedocument.presentationml.tags+xml"/>
  <Override PartName="/ppt/tags/tag821.xml" ContentType="application/vnd.openxmlformats-officedocument.presentationml.tags+xml"/>
  <Override PartName="/ppt/tags/tag822.xml" ContentType="application/vnd.openxmlformats-officedocument.presentationml.tags+xml"/>
  <Override PartName="/ppt/tags/tag823.xml" ContentType="application/vnd.openxmlformats-officedocument.presentationml.tags+xml"/>
  <Override PartName="/ppt/tags/tag824.xml" ContentType="application/vnd.openxmlformats-officedocument.presentationml.tags+xml"/>
  <Override PartName="/ppt/tags/tag825.xml" ContentType="application/vnd.openxmlformats-officedocument.presentationml.tags+xml"/>
  <Override PartName="/ppt/tags/tag826.xml" ContentType="application/vnd.openxmlformats-officedocument.presentationml.tags+xml"/>
  <Override PartName="/ppt/tags/tag827.xml" ContentType="application/vnd.openxmlformats-officedocument.presentationml.tags+xml"/>
  <Override PartName="/ppt/tags/tag828.xml" ContentType="application/vnd.openxmlformats-officedocument.presentationml.tags+xml"/>
  <Override PartName="/ppt/tags/tag829.xml" ContentType="application/vnd.openxmlformats-officedocument.presentationml.tags+xml"/>
  <Override PartName="/ppt/tags/tag83.xml" ContentType="application/vnd.openxmlformats-officedocument.presentationml.tags+xml"/>
  <Override PartName="/ppt/tags/tag830.xml" ContentType="application/vnd.openxmlformats-officedocument.presentationml.tags+xml"/>
  <Override PartName="/ppt/tags/tag831.xml" ContentType="application/vnd.openxmlformats-officedocument.presentationml.tags+xml"/>
  <Override PartName="/ppt/tags/tag832.xml" ContentType="application/vnd.openxmlformats-officedocument.presentationml.tags+xml"/>
  <Override PartName="/ppt/tags/tag833.xml" ContentType="application/vnd.openxmlformats-officedocument.presentationml.tags+xml"/>
  <Override PartName="/ppt/tags/tag834.xml" ContentType="application/vnd.openxmlformats-officedocument.presentationml.tags+xml"/>
  <Override PartName="/ppt/tags/tag835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&#65279;<?xml version="1.0" encoding="utf-8" standalone="yes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officeDocument/2006/relationships/extended-properties" Target="docProps/app.xml" /><Relationship Id="rId4" Type="http://schemas.openxmlformats.org/package/2006/relationships/metadata/thumbnail" Target="docProps/thumbnail.jpeg" /><Relationship Id="rId5" Type="http://schemas.openxmlformats.org/officeDocument/2006/relationships/custom-properties" Target="docProps/custom.xml" /></Relationships>
</file>

<file path=ppt/presentation.xml><?xml version="1.0" encoding="utf-8"?>
<!--Generated by Aspose.Slides for Java 23.3-->
<p:presentation xmlns:r="http://schemas.openxmlformats.org/officeDocument/2006/relationships" xmlns:a="http://schemas.openxmlformats.org/drawingml/2006/main" xmlns:p="http://schemas.openxmlformats.org/presentationml/2006/main">
  <p:sldMasterIdLst>
    <p:sldMasterId id="2147483648" r:id="rId1"/>
  </p:sldMasterIdLst>
  <p:notesMasterIdLst>
    <p:notesMasterId r:id="rId2"/>
  </p:notesMasterIdLst>
  <p:sldIdLst>
    <p:sldId id="297" r:id="rId3"/>
    <p:sldId id="326" r:id="rId4"/>
    <p:sldId id="351" r:id="rId5"/>
    <p:sldId id="354" r:id="rId6"/>
    <p:sldId id="355" r:id="rId7"/>
    <p:sldId id="377" r:id="rId8"/>
    <p:sldId id="378" r:id="rId9"/>
    <p:sldId id="379" r:id="rId10"/>
    <p:sldId id="380" r:id="rId11"/>
    <p:sldId id="381" r:id="rId12"/>
    <p:sldId id="382" r:id="rId13"/>
    <p:sldId id="383" r:id="rId14"/>
    <p:sldId id="384" r:id="rId15"/>
    <p:sldId id="385" r:id="rId16"/>
    <p:sldId id="386" r:id="rId17"/>
    <p:sldId id="387" r:id="rId18"/>
    <p:sldId id="390" r:id="rId19"/>
    <p:sldId id="391" r:id="rId20"/>
    <p:sldId id="392" r:id="rId21"/>
    <p:sldId id="393" r:id="rId22"/>
    <p:sldId id="394" r:id="rId23"/>
    <p:sldId id="395" r:id="rId24"/>
    <p:sldId id="396" r:id="rId25"/>
    <p:sldId id="397" r:id="rId26"/>
    <p:sldId id="399" r:id="rId27"/>
    <p:sldId id="398" r:id="rId28"/>
    <p:sldId id="400" r:id="rId29"/>
    <p:sldId id="401" r:id="rId30"/>
    <p:sldId id="402" r:id="rId31"/>
    <p:sldId id="403" r:id="rId32"/>
    <p:sldId id="404" r:id="rId33"/>
    <p:sldId id="405" r:id="rId34"/>
    <p:sldId id="406" r:id="rId35"/>
    <p:sldId id="407" r:id="rId36"/>
    <p:sldId id="353" r:id="rId37"/>
  </p:sldIdLst>
  <p:sldSz cx="12192000" cy="6858000"/>
  <p:notesSz cx="6858000" cy="9144000"/>
  <p:custDataLst>
    <p:tags r:id="rId3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5ACBF0"/>
          </p15:clr>
        </p15:guide>
        <p15:guide id="2" pos="3782" userDrawn="1">
          <p15:clr>
            <a:srgbClr val="5ACBF0"/>
          </p15:clr>
        </p15:guide>
      </p15:sldGuideLst>
    </p:ext>
  </p:extLst>
</p:presentation>
</file>

<file path=ppt/presProps.xml><?xml version="1.0" encoding="utf-8"?>
<p:presentationPr xmlns:r="http://schemas.openxmlformats.org/officeDocument/2006/relationships" xmlns:a="http://schemas.openxmlformats.org/drawingml/2006/main" xmlns:p="http://schemas.openxmlformats.org/presentationml/2006/main">
  <p:showPr>
    <p:present/>
    <p:sldAll/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  <p:ext uri="{1BD7E111-0CB8-44D6-8891-C1BB2F81B7CC}">
      <p1710:readonlyRecommended xmlns:p1710="http://schemas.microsoft.com/office/powerpoint/2017/10/main" val="0"/>
    </p:ext>
  </p:extLst>
</p:presentationPr>
</file>

<file path=ppt/tableStyles.xml><?xml version="1.0" encoding="utf-8"?>
<a:tblStyleLst xmlns:r="http://schemas.openxmlformats.org/officeDocument/2006/relationships"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797" autoAdjust="0"/>
    <p:restoredTop sz="94660"/>
  </p:normalViewPr>
  <p:slideViewPr>
    <p:cSldViewPr snapToGrid="0" showGuides="1">
      <p:cViewPr>
        <p:scale>
          <a:sx n="66" d="100"/>
          <a:sy n="66" d="100"/>
        </p:scale>
        <p:origin x="2346" y="1398"/>
      </p:cViewPr>
      <p:guideLst>
        <p:guide orient="horz" pos="2160"/>
        <p:guide pos="3782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>
        <p:scale>
          <a:sx n="1" d="100"/>
          <a:sy n="1" d="100"/>
        </p:scale>
        <p:origin x="0" y="0"/>
      </p:cViewPr>
    </p:cSldViewPr>
  </p:notesViewPr>
  <p:gridSpacing cx="72008" cy="72008"/>
</p:viewPr>
</file>

<file path=ppt/_rels/presentation.xml.rels>&#65279;<?xml version="1.0" encoding="utf-8" standalone="yes"?><Relationships xmlns="http://schemas.openxmlformats.org/package/2006/relationships"><Relationship Id="rId1" Type="http://schemas.openxmlformats.org/officeDocument/2006/relationships/slideMaster" Target="slideMasters/slideMaster1.xml" /><Relationship Id="rId10" Type="http://schemas.openxmlformats.org/officeDocument/2006/relationships/slide" Target="slides/slide8.xml" /><Relationship Id="rId11" Type="http://schemas.openxmlformats.org/officeDocument/2006/relationships/slide" Target="slides/slide9.xml" /><Relationship Id="rId12" Type="http://schemas.openxmlformats.org/officeDocument/2006/relationships/slide" Target="slides/slide10.xml" /><Relationship Id="rId13" Type="http://schemas.openxmlformats.org/officeDocument/2006/relationships/slide" Target="slides/slide11.xml" /><Relationship Id="rId14" Type="http://schemas.openxmlformats.org/officeDocument/2006/relationships/slide" Target="slides/slide12.xml" /><Relationship Id="rId15" Type="http://schemas.openxmlformats.org/officeDocument/2006/relationships/slide" Target="slides/slide13.xml" /><Relationship Id="rId16" Type="http://schemas.openxmlformats.org/officeDocument/2006/relationships/slide" Target="slides/slide14.xml" /><Relationship Id="rId17" Type="http://schemas.openxmlformats.org/officeDocument/2006/relationships/slide" Target="slides/slide15.xml" /><Relationship Id="rId18" Type="http://schemas.openxmlformats.org/officeDocument/2006/relationships/slide" Target="slides/slide16.xml" /><Relationship Id="rId19" Type="http://schemas.openxmlformats.org/officeDocument/2006/relationships/slide" Target="slides/slide17.xml" /><Relationship Id="rId2" Type="http://schemas.openxmlformats.org/officeDocument/2006/relationships/notesMaster" Target="notesMasters/notesMaster1.xml" /><Relationship Id="rId20" Type="http://schemas.openxmlformats.org/officeDocument/2006/relationships/slide" Target="slides/slide18.xml" /><Relationship Id="rId21" Type="http://schemas.openxmlformats.org/officeDocument/2006/relationships/slide" Target="slides/slide19.xml" /><Relationship Id="rId22" Type="http://schemas.openxmlformats.org/officeDocument/2006/relationships/slide" Target="slides/slide20.xml" /><Relationship Id="rId23" Type="http://schemas.openxmlformats.org/officeDocument/2006/relationships/slide" Target="slides/slide21.xml" /><Relationship Id="rId24" Type="http://schemas.openxmlformats.org/officeDocument/2006/relationships/slide" Target="slides/slide22.xml" /><Relationship Id="rId25" Type="http://schemas.openxmlformats.org/officeDocument/2006/relationships/slide" Target="slides/slide23.xml" /><Relationship Id="rId26" Type="http://schemas.openxmlformats.org/officeDocument/2006/relationships/slide" Target="slides/slide24.xml" /><Relationship Id="rId27" Type="http://schemas.openxmlformats.org/officeDocument/2006/relationships/slide" Target="slides/slide25.xml" /><Relationship Id="rId28" Type="http://schemas.openxmlformats.org/officeDocument/2006/relationships/slide" Target="slides/slide26.xml" /><Relationship Id="rId29" Type="http://schemas.openxmlformats.org/officeDocument/2006/relationships/slide" Target="slides/slide27.xml" /><Relationship Id="rId3" Type="http://schemas.openxmlformats.org/officeDocument/2006/relationships/slide" Target="slides/slide1.xml" /><Relationship Id="rId30" Type="http://schemas.openxmlformats.org/officeDocument/2006/relationships/slide" Target="slides/slide28.xml" /><Relationship Id="rId31" Type="http://schemas.openxmlformats.org/officeDocument/2006/relationships/slide" Target="slides/slide29.xml" /><Relationship Id="rId32" Type="http://schemas.openxmlformats.org/officeDocument/2006/relationships/slide" Target="slides/slide30.xml" /><Relationship Id="rId33" Type="http://schemas.openxmlformats.org/officeDocument/2006/relationships/slide" Target="slides/slide31.xml" /><Relationship Id="rId34" Type="http://schemas.openxmlformats.org/officeDocument/2006/relationships/slide" Target="slides/slide32.xml" /><Relationship Id="rId35" Type="http://schemas.openxmlformats.org/officeDocument/2006/relationships/slide" Target="slides/slide33.xml" /><Relationship Id="rId36" Type="http://schemas.openxmlformats.org/officeDocument/2006/relationships/slide" Target="slides/slide34.xml" /><Relationship Id="rId37" Type="http://schemas.openxmlformats.org/officeDocument/2006/relationships/slide" Target="slides/slide35.xml" /><Relationship Id="rId38" Type="http://schemas.openxmlformats.org/officeDocument/2006/relationships/tags" Target="tags/tag835.xml" /><Relationship Id="rId39" Type="http://schemas.openxmlformats.org/officeDocument/2006/relationships/presProps" Target="presProps.xml" /><Relationship Id="rId4" Type="http://schemas.openxmlformats.org/officeDocument/2006/relationships/slide" Target="slides/slide2.xml" /><Relationship Id="rId40" Type="http://schemas.openxmlformats.org/officeDocument/2006/relationships/viewProps" Target="viewProps.xml" /><Relationship Id="rId41" Type="http://schemas.openxmlformats.org/officeDocument/2006/relationships/theme" Target="theme/theme1.xml" /><Relationship Id="rId42" Type="http://schemas.openxmlformats.org/officeDocument/2006/relationships/tableStyles" Target="tableStyles.xml" /><Relationship Id="rId5" Type="http://schemas.openxmlformats.org/officeDocument/2006/relationships/slide" Target="slides/slide3.xml" /><Relationship Id="rId6" Type="http://schemas.openxmlformats.org/officeDocument/2006/relationships/slide" Target="slides/slide4.xml" /><Relationship Id="rId7" Type="http://schemas.openxmlformats.org/officeDocument/2006/relationships/slide" Target="slides/slide5.xml" /><Relationship Id="rId8" Type="http://schemas.openxmlformats.org/officeDocument/2006/relationships/slide" Target="slides/slide6.xml" /><Relationship Id="rId9" Type="http://schemas.openxmlformats.org/officeDocument/2006/relationships/slide" Target="slides/slide7.xml" /></Relationships>
</file>

<file path=ppt/drawings/_rels/vmlDrawing1.vml.rels>&#65279;<?xml version="1.0" encoding="utf-8" standalone="yes"?><Relationships xmlns="http://schemas.openxmlformats.org/package/2006/relationships"><Relationship Id="rId1" Type="http://schemas.openxmlformats.org/officeDocument/2006/relationships/image" Target="../media/image4.wmf" /></Relationships>
</file>

<file path=ppt/drawings/_rels/vmlDrawing10.vml.rels>&#65279;<?xml version="1.0" encoding="utf-8" standalone="yes"?><Relationships xmlns="http://schemas.openxmlformats.org/package/2006/relationships"><Relationship Id="rId1" Type="http://schemas.openxmlformats.org/officeDocument/2006/relationships/image" Target="../media/image35.emf" /><Relationship Id="rId2" Type="http://schemas.openxmlformats.org/officeDocument/2006/relationships/image" Target="../media/image36.emf" /><Relationship Id="rId3" Type="http://schemas.openxmlformats.org/officeDocument/2006/relationships/image" Target="../media/image37.emf" /><Relationship Id="rId4" Type="http://schemas.openxmlformats.org/officeDocument/2006/relationships/image" Target="../media/image38.emf" /></Relationships>
</file>

<file path=ppt/drawings/_rels/vmlDrawing11.vml.rels>&#65279;<?xml version="1.0" encoding="utf-8" standalone="yes"?><Relationships xmlns="http://schemas.openxmlformats.org/package/2006/relationships"><Relationship Id="rId1" Type="http://schemas.openxmlformats.org/officeDocument/2006/relationships/image" Target="../media/image39.emf" /></Relationships>
</file>

<file path=ppt/drawings/_rels/vmlDrawing12.vml.rels>&#65279;<?xml version="1.0" encoding="utf-8" standalone="yes"?><Relationships xmlns="http://schemas.openxmlformats.org/package/2006/relationships"><Relationship Id="rId1" Type="http://schemas.openxmlformats.org/officeDocument/2006/relationships/image" Target="../media/image40.wmf" /><Relationship Id="rId2" Type="http://schemas.openxmlformats.org/officeDocument/2006/relationships/image" Target="../media/image41.wmf" /><Relationship Id="rId3" Type="http://schemas.openxmlformats.org/officeDocument/2006/relationships/image" Target="../media/image42.emf" /></Relationships>
</file>

<file path=ppt/drawings/_rels/vmlDrawing13.vml.rels>&#65279;<?xml version="1.0" encoding="utf-8" standalone="yes"?><Relationships xmlns="http://schemas.openxmlformats.org/package/2006/relationships"><Relationship Id="rId1" Type="http://schemas.openxmlformats.org/officeDocument/2006/relationships/image" Target="../media/image44.emf" /></Relationships>
</file>

<file path=ppt/drawings/_rels/vmlDrawing14.vml.rels>&#65279;<?xml version="1.0" encoding="utf-8" standalone="yes"?><Relationships xmlns="http://schemas.openxmlformats.org/package/2006/relationships"><Relationship Id="rId1" Type="http://schemas.openxmlformats.org/officeDocument/2006/relationships/image" Target="../media/image45.emf" /></Relationships>
</file>

<file path=ppt/drawings/_rels/vmlDrawing15.vml.rels>&#65279;<?xml version="1.0" encoding="utf-8" standalone="yes"?><Relationships xmlns="http://schemas.openxmlformats.org/package/2006/relationships"><Relationship Id="rId1" Type="http://schemas.openxmlformats.org/officeDocument/2006/relationships/image" Target="../media/image47.emf" /></Relationships>
</file>

<file path=ppt/drawings/_rels/vmlDrawing16.vml.rels>&#65279;<?xml version="1.0" encoding="utf-8" standalone="yes"?><Relationships xmlns="http://schemas.openxmlformats.org/package/2006/relationships"><Relationship Id="rId1" Type="http://schemas.openxmlformats.org/officeDocument/2006/relationships/image" Target="../media/image49.emf" /></Relationships>
</file>

<file path=ppt/drawings/_rels/vmlDrawing17.vml.rels>&#65279;<?xml version="1.0" encoding="utf-8" standalone="yes"?><Relationships xmlns="http://schemas.openxmlformats.org/package/2006/relationships"><Relationship Id="rId1" Type="http://schemas.openxmlformats.org/officeDocument/2006/relationships/image" Target="../media/image50.emf" /></Relationships>
</file>

<file path=ppt/drawings/_rels/vmlDrawing2.vml.rels>&#65279;<?xml version="1.0" encoding="utf-8" standalone="yes"?><Relationships xmlns="http://schemas.openxmlformats.org/package/2006/relationships"><Relationship Id="rId1" Type="http://schemas.openxmlformats.org/officeDocument/2006/relationships/image" Target="../media/image5.wmf" /><Relationship Id="rId2" Type="http://schemas.openxmlformats.org/officeDocument/2006/relationships/image" Target="../media/image7.wmf" /><Relationship Id="rId3" Type="http://schemas.openxmlformats.org/officeDocument/2006/relationships/image" Target="../media/image8.wmf" /></Relationships>
</file>

<file path=ppt/drawings/_rels/vmlDrawing3.vml.rels>&#65279;<?xml version="1.0" encoding="utf-8" standalone="yes"?><Relationships xmlns="http://schemas.openxmlformats.org/package/2006/relationships"><Relationship Id="rId1" Type="http://schemas.openxmlformats.org/officeDocument/2006/relationships/image" Target="../media/image9.emf" /></Relationships>
</file>

<file path=ppt/drawings/_rels/vmlDrawing4.vml.rels>&#65279;<?xml version="1.0" encoding="utf-8" standalone="yes"?><Relationships xmlns="http://schemas.openxmlformats.org/package/2006/relationships"><Relationship Id="rId1" Type="http://schemas.openxmlformats.org/officeDocument/2006/relationships/image" Target="../media/image10.wmf" /><Relationship Id="rId2" Type="http://schemas.openxmlformats.org/officeDocument/2006/relationships/image" Target="../media/image11.wmf" /></Relationships>
</file>

<file path=ppt/drawings/_rels/vmlDrawing5.vml.rels>&#65279;<?xml version="1.0" encoding="utf-8" standalone="yes"?><Relationships xmlns="http://schemas.openxmlformats.org/package/2006/relationships"><Relationship Id="rId1" Type="http://schemas.openxmlformats.org/officeDocument/2006/relationships/image" Target="../media/image15.wmf" /><Relationship Id="rId2" Type="http://schemas.openxmlformats.org/officeDocument/2006/relationships/image" Target="../media/image16.wmf" /><Relationship Id="rId3" Type="http://schemas.openxmlformats.org/officeDocument/2006/relationships/image" Target="../media/image17.wmf" /><Relationship Id="rId4" Type="http://schemas.openxmlformats.org/officeDocument/2006/relationships/image" Target="../media/image18.wmf" /><Relationship Id="rId5" Type="http://schemas.openxmlformats.org/officeDocument/2006/relationships/image" Target="../media/image19.wmf" /><Relationship Id="rId6" Type="http://schemas.openxmlformats.org/officeDocument/2006/relationships/image" Target="../media/image20.wmf" /><Relationship Id="rId7" Type="http://schemas.openxmlformats.org/officeDocument/2006/relationships/image" Target="../media/image21.wmf" /></Relationships>
</file>

<file path=ppt/drawings/_rels/vmlDrawing6.vml.rels>&#65279;<?xml version="1.0" encoding="utf-8" standalone="yes"?><Relationships xmlns="http://schemas.openxmlformats.org/package/2006/relationships"><Relationship Id="rId1" Type="http://schemas.openxmlformats.org/officeDocument/2006/relationships/image" Target="../media/image22.wmf" /><Relationship Id="rId2" Type="http://schemas.openxmlformats.org/officeDocument/2006/relationships/image" Target="../media/image23.wmf" /><Relationship Id="rId3" Type="http://schemas.openxmlformats.org/officeDocument/2006/relationships/image" Target="../media/image24.wmf" /><Relationship Id="rId4" Type="http://schemas.openxmlformats.org/officeDocument/2006/relationships/image" Target="../media/image25.wmf" /></Relationships>
</file>

<file path=ppt/drawings/_rels/vmlDrawing7.vml.rels>&#65279;<?xml version="1.0" encoding="utf-8" standalone="yes"?><Relationships xmlns="http://schemas.openxmlformats.org/package/2006/relationships"><Relationship Id="rId1" Type="http://schemas.openxmlformats.org/officeDocument/2006/relationships/image" Target="../media/image27.wmf" /><Relationship Id="rId2" Type="http://schemas.openxmlformats.org/officeDocument/2006/relationships/image" Target="../media/image28.wmf" /><Relationship Id="rId3" Type="http://schemas.openxmlformats.org/officeDocument/2006/relationships/image" Target="../media/image29.emf" /><Relationship Id="rId4" Type="http://schemas.openxmlformats.org/officeDocument/2006/relationships/image" Target="../media/image30.emf" /></Relationships>
</file>

<file path=ppt/drawings/_rels/vmlDrawing8.vml.rels>&#65279;<?xml version="1.0" encoding="utf-8" standalone="yes"?><Relationships xmlns="http://schemas.openxmlformats.org/package/2006/relationships"><Relationship Id="rId1" Type="http://schemas.openxmlformats.org/officeDocument/2006/relationships/image" Target="../media/image32.emf" /></Relationships>
</file>

<file path=ppt/drawings/_rels/vmlDrawing9.vml.rels>&#65279;<?xml version="1.0" encoding="utf-8" standalone="yes"?><Relationships xmlns="http://schemas.openxmlformats.org/package/2006/relationships"><Relationship Id="rId1" Type="http://schemas.openxmlformats.org/officeDocument/2006/relationships/image" Target="../media/image33.emf" /><Relationship Id="rId2" Type="http://schemas.openxmlformats.org/officeDocument/2006/relationships/image" Target="../media/image34.emf" /></Relationships>
</file>

<file path=ppt/notesMasters/_rels/notesMaster1.xml.rels>&#65279;<?xml version="1.0" encoding="utf-8" standalone="yes"?><Relationships xmlns="http://schemas.openxmlformats.org/package/2006/relationships"><Relationship Id="rId1" Type="http://schemas.openxmlformats.org/officeDocument/2006/relationships/tags" Target="../tags/tag12.xml" /><Relationship Id="rId2" Type="http://schemas.openxmlformats.org/officeDocument/2006/relationships/tags" Target="../tags/tag13.xml" /><Relationship Id="rId3" Type="http://schemas.openxmlformats.org/officeDocument/2006/relationships/tags" Target="../tags/tag14.xml" /><Relationship Id="rId4" Type="http://schemas.openxmlformats.org/officeDocument/2006/relationships/tags" Target="../tags/tag15.xml" /><Relationship Id="rId5" Type="http://schemas.openxmlformats.org/officeDocument/2006/relationships/tags" Target="../tags/tag16.xml" /><Relationship Id="rId6" Type="http://schemas.openxmlformats.org/officeDocument/2006/relationships/tags" Target="../tags/tag17.xml" /><Relationship Id="rId7" Type="http://schemas.openxmlformats.org/officeDocument/2006/relationships/tags" Target="../tags/tag18.xml" /><Relationship Id="rId8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bg>
      <p:bgRef idx="1001">
        <a:schemeClr val="bg1"/>
      </p:bgRef>
    </p:bg>
    <p:spTree>
      <p:nvGrpSpPr>
        <p:cNvPr id="1" name=""/>
        <p:cNvGrpSpPr/>
        <p:nvPr>
          <p:custDataLst>
            <p:tags r:id="rId1"/>
          </p:custDataLst>
        </p:nvPr>
      </p:nvGrpSpPr>
      <p:grpSpPr>
        <a:xfrm>
          <a:off x="0" y="0"/>
          <a: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  <p:custDataLst>
              <p:tags r:id="rId2"/>
            </p:custDataLst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  <p:custDataLst>
              <p:tags r:id="rId3"/>
            </p:custDataLst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D7375B-645A-4B83-93EC-8A3A766EDBB5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  <p:custDataLst>
              <p:tags r:id="rId4"/>
            </p:custDataLst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5" name="备注占位符 4"/>
          <p:cNvSpPr>
            <a:spLocks noGrp="1"/>
          </p:cNvSpPr>
          <p:nvPr>
            <p:ph type="body" sz="quarter" idx="3"/>
            <p:custDataLst>
              <p:tags r:id="rId5"/>
            </p:custDataLst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  <p:custDataLst>
              <p:tags r:id="rId6"/>
            </p:custDataLst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  <p:custDataLst>
              <p:tags r:id="rId7"/>
            </p:custDataLst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BF8934-6CED-46F5-B7D3-6CA103631274}" type="slidenum">
              <a:rPr lang="zh-CN" altLang="en-US" smtClean="0"/>
              <a:t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5.xml" /><Relationship Id="rId2" Type="http://schemas.openxmlformats.org/officeDocument/2006/relationships/notesMaster" Target="../notesMasters/notesMaster1.xml" /><Relationship Id="rId3" Type="http://schemas.openxmlformats.org/officeDocument/2006/relationships/tags" Target="../tags/tag93.xml" /><Relationship Id="rId4" Type="http://schemas.openxmlformats.org/officeDocument/2006/relationships/tags" Target="../tags/tag94.xml" /><Relationship Id="rId5" Type="http://schemas.openxmlformats.org/officeDocument/2006/relationships/tags" Target="../tags/tag95.xml" /></Relationships>
</file>

<file path=ppt/notesSlides/_rels/notesSlide10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20.xml" /><Relationship Id="rId2" Type="http://schemas.openxmlformats.org/officeDocument/2006/relationships/notesMaster" Target="../notesMasters/notesMaster1.xml" /><Relationship Id="rId3" Type="http://schemas.openxmlformats.org/officeDocument/2006/relationships/tags" Target="../tags/tag494.xml" /><Relationship Id="rId4" Type="http://schemas.openxmlformats.org/officeDocument/2006/relationships/tags" Target="../tags/tag495.xml" /><Relationship Id="rId5" Type="http://schemas.openxmlformats.org/officeDocument/2006/relationships/tags" Target="../tags/tag496.xml" /></Relationships>
</file>

<file path=ppt/notesSlides/_rels/notesSlide11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23.xml" /><Relationship Id="rId2" Type="http://schemas.openxmlformats.org/officeDocument/2006/relationships/notesMaster" Target="../notesMasters/notesMaster1.xml" /><Relationship Id="rId3" Type="http://schemas.openxmlformats.org/officeDocument/2006/relationships/tags" Target="../tags/tag588.xml" /><Relationship Id="rId4" Type="http://schemas.openxmlformats.org/officeDocument/2006/relationships/tags" Target="../tags/tag589.xml" /><Relationship Id="rId5" Type="http://schemas.openxmlformats.org/officeDocument/2006/relationships/tags" Target="../tags/tag590.xml" /></Relationships>
</file>

<file path=ppt/notesSlides/_rels/notesSlide12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24.xml" /><Relationship Id="rId2" Type="http://schemas.openxmlformats.org/officeDocument/2006/relationships/notesMaster" Target="../notesMasters/notesMaster1.xml" /><Relationship Id="rId3" Type="http://schemas.openxmlformats.org/officeDocument/2006/relationships/tags" Target="../tags/tag604.xml" /><Relationship Id="rId4" Type="http://schemas.openxmlformats.org/officeDocument/2006/relationships/tags" Target="../tags/tag605.xml" /><Relationship Id="rId5" Type="http://schemas.openxmlformats.org/officeDocument/2006/relationships/tags" Target="../tags/tag606.xml" /></Relationships>
</file>

<file path=ppt/notesSlides/_rels/notesSlide13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25.xml" /><Relationship Id="rId2" Type="http://schemas.openxmlformats.org/officeDocument/2006/relationships/notesMaster" Target="../notesMasters/notesMaster1.xml" /><Relationship Id="rId3" Type="http://schemas.openxmlformats.org/officeDocument/2006/relationships/tags" Target="../tags/tag620.xml" /><Relationship Id="rId4" Type="http://schemas.openxmlformats.org/officeDocument/2006/relationships/tags" Target="../tags/tag621.xml" /><Relationship Id="rId5" Type="http://schemas.openxmlformats.org/officeDocument/2006/relationships/tags" Target="../tags/tag622.xml" /></Relationships>
</file>

<file path=ppt/notesSlides/_rels/notesSlide14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26.xml" /><Relationship Id="rId2" Type="http://schemas.openxmlformats.org/officeDocument/2006/relationships/notesMaster" Target="../notesMasters/notesMaster1.xml" /><Relationship Id="rId3" Type="http://schemas.openxmlformats.org/officeDocument/2006/relationships/tags" Target="../tags/tag641.xml" /><Relationship Id="rId4" Type="http://schemas.openxmlformats.org/officeDocument/2006/relationships/tags" Target="../tags/tag642.xml" /><Relationship Id="rId5" Type="http://schemas.openxmlformats.org/officeDocument/2006/relationships/tags" Target="../tags/tag643.xml" /></Relationships>
</file>

<file path=ppt/notesSlides/_rels/notesSlide15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27.xml" /><Relationship Id="rId2" Type="http://schemas.openxmlformats.org/officeDocument/2006/relationships/notesMaster" Target="../notesMasters/notesMaster1.xml" /><Relationship Id="rId3" Type="http://schemas.openxmlformats.org/officeDocument/2006/relationships/tags" Target="../tags/tag665.xml" /><Relationship Id="rId4" Type="http://schemas.openxmlformats.org/officeDocument/2006/relationships/tags" Target="../tags/tag666.xml" /><Relationship Id="rId5" Type="http://schemas.openxmlformats.org/officeDocument/2006/relationships/tags" Target="../tags/tag667.xml" /></Relationships>
</file>

<file path=ppt/notesSlides/_rels/notesSlide16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28.xml" /><Relationship Id="rId2" Type="http://schemas.openxmlformats.org/officeDocument/2006/relationships/notesMaster" Target="../notesMasters/notesMaster1.xml" /><Relationship Id="rId3" Type="http://schemas.openxmlformats.org/officeDocument/2006/relationships/tags" Target="../tags/tag686.xml" /><Relationship Id="rId4" Type="http://schemas.openxmlformats.org/officeDocument/2006/relationships/tags" Target="../tags/tag687.xml" /><Relationship Id="rId5" Type="http://schemas.openxmlformats.org/officeDocument/2006/relationships/tags" Target="../tags/tag688.xml" /></Relationships>
</file>

<file path=ppt/notesSlides/_rels/notesSlide17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29.xml" /><Relationship Id="rId2" Type="http://schemas.openxmlformats.org/officeDocument/2006/relationships/notesMaster" Target="../notesMasters/notesMaster1.xml" /><Relationship Id="rId3" Type="http://schemas.openxmlformats.org/officeDocument/2006/relationships/tags" Target="../tags/tag706.xml" /><Relationship Id="rId4" Type="http://schemas.openxmlformats.org/officeDocument/2006/relationships/tags" Target="../tags/tag707.xml" /><Relationship Id="rId5" Type="http://schemas.openxmlformats.org/officeDocument/2006/relationships/tags" Target="../tags/tag708.xml" /></Relationships>
</file>

<file path=ppt/notesSlides/_rels/notesSlide18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30.xml" /><Relationship Id="rId2" Type="http://schemas.openxmlformats.org/officeDocument/2006/relationships/notesMaster" Target="../notesMasters/notesMaster1.xml" /><Relationship Id="rId3" Type="http://schemas.openxmlformats.org/officeDocument/2006/relationships/tags" Target="../tags/tag728.xml" /><Relationship Id="rId4" Type="http://schemas.openxmlformats.org/officeDocument/2006/relationships/tags" Target="../tags/tag729.xml" /><Relationship Id="rId5" Type="http://schemas.openxmlformats.org/officeDocument/2006/relationships/tags" Target="../tags/tag730.xml" /></Relationships>
</file>

<file path=ppt/notesSlides/_rels/notesSlide19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31.xml" /><Relationship Id="rId2" Type="http://schemas.openxmlformats.org/officeDocument/2006/relationships/notesMaster" Target="../notesMasters/notesMaster1.xml" /><Relationship Id="rId3" Type="http://schemas.openxmlformats.org/officeDocument/2006/relationships/tags" Target="../tags/tag749.xml" /><Relationship Id="rId4" Type="http://schemas.openxmlformats.org/officeDocument/2006/relationships/tags" Target="../tags/tag750.xml" /><Relationship Id="rId5" Type="http://schemas.openxmlformats.org/officeDocument/2006/relationships/tags" Target="../tags/tag751.xml" /></Relationships>
</file>

<file path=ppt/notesSlides/_rels/notesSlide2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6.xml" /><Relationship Id="rId2" Type="http://schemas.openxmlformats.org/officeDocument/2006/relationships/notesMaster" Target="../notesMasters/notesMaster1.xml" /><Relationship Id="rId3" Type="http://schemas.openxmlformats.org/officeDocument/2006/relationships/tags" Target="../tags/tag118.xml" /><Relationship Id="rId4" Type="http://schemas.openxmlformats.org/officeDocument/2006/relationships/tags" Target="../tags/tag119.xml" /><Relationship Id="rId5" Type="http://schemas.openxmlformats.org/officeDocument/2006/relationships/tags" Target="../tags/tag120.xml" /></Relationships>
</file>

<file path=ppt/notesSlides/_rels/notesSlide20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32.xml" /><Relationship Id="rId2" Type="http://schemas.openxmlformats.org/officeDocument/2006/relationships/notesMaster" Target="../notesMasters/notesMaster1.xml" /><Relationship Id="rId3" Type="http://schemas.openxmlformats.org/officeDocument/2006/relationships/tags" Target="../tags/tag769.xml" /><Relationship Id="rId4" Type="http://schemas.openxmlformats.org/officeDocument/2006/relationships/tags" Target="../tags/tag770.xml" /><Relationship Id="rId5" Type="http://schemas.openxmlformats.org/officeDocument/2006/relationships/tags" Target="../tags/tag771.xml" /></Relationships>
</file>

<file path=ppt/notesSlides/_rels/notesSlide21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33.xml" /><Relationship Id="rId2" Type="http://schemas.openxmlformats.org/officeDocument/2006/relationships/notesMaster" Target="../notesMasters/notesMaster1.xml" /><Relationship Id="rId3" Type="http://schemas.openxmlformats.org/officeDocument/2006/relationships/tags" Target="../tags/tag789.xml" /><Relationship Id="rId4" Type="http://schemas.openxmlformats.org/officeDocument/2006/relationships/tags" Target="../tags/tag790.xml" /><Relationship Id="rId5" Type="http://schemas.openxmlformats.org/officeDocument/2006/relationships/tags" Target="../tags/tag791.xml" /></Relationships>
</file>

<file path=ppt/notesSlides/_rels/notesSlide22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34.xml" /><Relationship Id="rId2" Type="http://schemas.openxmlformats.org/officeDocument/2006/relationships/notesMaster" Target="../notesMasters/notesMaster1.xml" /><Relationship Id="rId3" Type="http://schemas.openxmlformats.org/officeDocument/2006/relationships/tags" Target="../tags/tag805.xml" /><Relationship Id="rId4" Type="http://schemas.openxmlformats.org/officeDocument/2006/relationships/tags" Target="../tags/tag806.xml" /><Relationship Id="rId5" Type="http://schemas.openxmlformats.org/officeDocument/2006/relationships/tags" Target="../tags/tag807.xml" /></Relationships>
</file>

<file path=ppt/notesSlides/_rels/notesSlide3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7.xml" /><Relationship Id="rId2" Type="http://schemas.openxmlformats.org/officeDocument/2006/relationships/notesMaster" Target="../notesMasters/notesMaster1.xml" /><Relationship Id="rId3" Type="http://schemas.openxmlformats.org/officeDocument/2006/relationships/tags" Target="../tags/tag158.xml" /><Relationship Id="rId4" Type="http://schemas.openxmlformats.org/officeDocument/2006/relationships/tags" Target="../tags/tag159.xml" /><Relationship Id="rId5" Type="http://schemas.openxmlformats.org/officeDocument/2006/relationships/tags" Target="../tags/tag160.xml" /></Relationships>
</file>

<file path=ppt/notesSlides/_rels/notesSlide4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8.xml" /><Relationship Id="rId2" Type="http://schemas.openxmlformats.org/officeDocument/2006/relationships/notesMaster" Target="../notesMasters/notesMaster1.xml" /><Relationship Id="rId3" Type="http://schemas.openxmlformats.org/officeDocument/2006/relationships/tags" Target="../tags/tag185.xml" /><Relationship Id="rId4" Type="http://schemas.openxmlformats.org/officeDocument/2006/relationships/tags" Target="../tags/tag186.xml" /><Relationship Id="rId5" Type="http://schemas.openxmlformats.org/officeDocument/2006/relationships/tags" Target="../tags/tag187.xml" /></Relationships>
</file>

<file path=ppt/notesSlides/_rels/notesSlide5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1.xml" /><Relationship Id="rId2" Type="http://schemas.openxmlformats.org/officeDocument/2006/relationships/notesMaster" Target="../notesMasters/notesMaster1.xml" /><Relationship Id="rId3" Type="http://schemas.openxmlformats.org/officeDocument/2006/relationships/tags" Target="../tags/tag243.xml" /><Relationship Id="rId4" Type="http://schemas.openxmlformats.org/officeDocument/2006/relationships/tags" Target="../tags/tag244.xml" /><Relationship Id="rId5" Type="http://schemas.openxmlformats.org/officeDocument/2006/relationships/tags" Target="../tags/tag245.xml" /></Relationships>
</file>

<file path=ppt/notesSlides/_rels/notesSlide6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2.xml" /><Relationship Id="rId2" Type="http://schemas.openxmlformats.org/officeDocument/2006/relationships/notesMaster" Target="../notesMasters/notesMaster1.xml" /><Relationship Id="rId3" Type="http://schemas.openxmlformats.org/officeDocument/2006/relationships/tags" Target="../tags/tag272.xml" /><Relationship Id="rId4" Type="http://schemas.openxmlformats.org/officeDocument/2006/relationships/tags" Target="../tags/tag273.xml" /><Relationship Id="rId5" Type="http://schemas.openxmlformats.org/officeDocument/2006/relationships/tags" Target="../tags/tag274.xml" /></Relationships>
</file>

<file path=ppt/notesSlides/_rels/notesSlide7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7.xml" /><Relationship Id="rId2" Type="http://schemas.openxmlformats.org/officeDocument/2006/relationships/notesMaster" Target="../notesMasters/notesMaster1.xml" /><Relationship Id="rId3" Type="http://schemas.openxmlformats.org/officeDocument/2006/relationships/tags" Target="../tags/tag403.xml" /><Relationship Id="rId4" Type="http://schemas.openxmlformats.org/officeDocument/2006/relationships/tags" Target="../tags/tag404.xml" /><Relationship Id="rId5" Type="http://schemas.openxmlformats.org/officeDocument/2006/relationships/tags" Target="../tags/tag405.xml" /></Relationships>
</file>

<file path=ppt/notesSlides/_rels/notesSlide8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8.xml" /><Relationship Id="rId2" Type="http://schemas.openxmlformats.org/officeDocument/2006/relationships/notesMaster" Target="../notesMasters/notesMaster1.xml" /><Relationship Id="rId3" Type="http://schemas.openxmlformats.org/officeDocument/2006/relationships/tags" Target="../tags/tag426.xml" /><Relationship Id="rId4" Type="http://schemas.openxmlformats.org/officeDocument/2006/relationships/tags" Target="../tags/tag427.xml" /><Relationship Id="rId5" Type="http://schemas.openxmlformats.org/officeDocument/2006/relationships/tags" Target="../tags/tag428.xml" /></Relationships>
</file>

<file path=ppt/notesSlides/_rels/notesSlide9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9.xml" /><Relationship Id="rId2" Type="http://schemas.openxmlformats.org/officeDocument/2006/relationships/notesMaster" Target="../notesMasters/notesMaster1.xml" /><Relationship Id="rId3" Type="http://schemas.openxmlformats.org/officeDocument/2006/relationships/tags" Target="../tags/tag460.xml" /><Relationship Id="rId4" Type="http://schemas.openxmlformats.org/officeDocument/2006/relationships/tags" Target="../tags/tag461.xml" /><Relationship Id="rId5" Type="http://schemas.openxmlformats.org/officeDocument/2006/relationships/tags" Target="../tags/tag462.xml" /></Relationships>
</file>

<file path=ppt/notesSlides/notesSlide1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>
          <p:custDataLst>
            <p:tags r:id="rId3"/>
          </p:custDataLst>
        </p:nvPr>
      </p:nvGrpSpPr>
      <p:grpSpPr>
        <a:xfrm>
          <a:off x="0" y="0"/>
          <a:ext cx="0" cy="0"/>
        </a:xfrm>
      </p:grpSpPr>
      <p:sp>
        <p:nvSpPr>
          <p:cNvPr id="2" name="幻灯片图像占位符 1"/>
          <p:cNvSpPr>
            <a:spLocks noGrp="1"/>
          </p:cNvSpPr>
          <p:nvPr>
            <p:ph type="sldImg" idx="2"/>
            <p:custDataLst>
              <p:tags r:id="rId4"/>
            </p:custDataLst>
          </p:nvPr>
        </p:nvSpPr>
        <p:spPr/>
      </p:sp>
      <p:sp>
        <p:nvSpPr>
          <p:cNvPr id="3" name="文本占位符 2"/>
          <p:cNvSpPr txBox="1">
            <a:spLocks noGrp="1"/>
          </p:cNvSpPr>
          <p:nvPr>
            <p:ph type="body" idx="3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>
          <p:custDataLst>
            <p:tags r:id="rId3"/>
          </p:custDataLst>
        </p:nvPr>
      </p:nvGrpSpPr>
      <p:grpSpPr>
        <a:xfrm>
          <a:off x="0" y="0"/>
          <a:ext cx="0" cy="0"/>
        </a:xfrm>
      </p:grpSpPr>
      <p:sp>
        <p:nvSpPr>
          <p:cNvPr id="2" name="幻灯片图像占位符 1"/>
          <p:cNvSpPr>
            <a:spLocks noGrp="1"/>
          </p:cNvSpPr>
          <p:nvPr>
            <p:ph type="sldImg" idx="2"/>
            <p:custDataLst>
              <p:tags r:id="rId4"/>
            </p:custDataLst>
          </p:nvPr>
        </p:nvSpPr>
        <p:spPr/>
      </p:sp>
      <p:sp>
        <p:nvSpPr>
          <p:cNvPr id="3" name="文本占位符 2"/>
          <p:cNvSpPr txBox="1">
            <a:spLocks noGrp="1"/>
          </p:cNvSpPr>
          <p:nvPr>
            <p:ph type="body" idx="3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>
          <p:custDataLst>
            <p:tags r:id="rId3"/>
          </p:custDataLst>
        </p:nvPr>
      </p:nvGrpSpPr>
      <p:grpSpPr>
        <a:xfrm>
          <a:off x="0" y="0"/>
          <a:ext cx="0" cy="0"/>
        </a:xfrm>
      </p:grpSpPr>
      <p:sp>
        <p:nvSpPr>
          <p:cNvPr id="2" name="幻灯片图像占位符 1"/>
          <p:cNvSpPr>
            <a:spLocks noGrp="1"/>
          </p:cNvSpPr>
          <p:nvPr>
            <p:ph type="sldImg" idx="2"/>
            <p:custDataLst>
              <p:tags r:id="rId4"/>
            </p:custDataLst>
          </p:nvPr>
        </p:nvSpPr>
        <p:spPr/>
      </p:sp>
      <p:sp>
        <p:nvSpPr>
          <p:cNvPr id="3" name="文本占位符 2"/>
          <p:cNvSpPr txBox="1">
            <a:spLocks noGrp="1"/>
          </p:cNvSpPr>
          <p:nvPr>
            <p:ph type="body" idx="3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>
          <p:custDataLst>
            <p:tags r:id="rId3"/>
          </p:custDataLst>
        </p:nvPr>
      </p:nvGrpSpPr>
      <p:grpSpPr>
        <a:xfrm>
          <a:off x="0" y="0"/>
          <a:ext cx="0" cy="0"/>
        </a:xfrm>
      </p:grpSpPr>
      <p:sp>
        <p:nvSpPr>
          <p:cNvPr id="2" name="幻灯片图像占位符 1"/>
          <p:cNvSpPr>
            <a:spLocks noGrp="1"/>
          </p:cNvSpPr>
          <p:nvPr>
            <p:ph type="sldImg" idx="2"/>
            <p:custDataLst>
              <p:tags r:id="rId4"/>
            </p:custDataLst>
          </p:nvPr>
        </p:nvSpPr>
        <p:spPr/>
      </p:sp>
      <p:sp>
        <p:nvSpPr>
          <p:cNvPr id="3" name="文本占位符 2"/>
          <p:cNvSpPr txBox="1">
            <a:spLocks noGrp="1"/>
          </p:cNvSpPr>
          <p:nvPr>
            <p:ph type="body" idx="3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>
          <p:custDataLst>
            <p:tags r:id="rId3"/>
          </p:custDataLst>
        </p:nvPr>
      </p:nvGrpSpPr>
      <p:grpSpPr>
        <a:xfrm>
          <a:off x="0" y="0"/>
          <a:ext cx="0" cy="0"/>
        </a:xfrm>
      </p:grpSpPr>
      <p:sp>
        <p:nvSpPr>
          <p:cNvPr id="2" name="幻灯片图像占位符 1"/>
          <p:cNvSpPr>
            <a:spLocks noGrp="1"/>
          </p:cNvSpPr>
          <p:nvPr>
            <p:ph type="sldImg" idx="2"/>
            <p:custDataLst>
              <p:tags r:id="rId4"/>
            </p:custDataLst>
          </p:nvPr>
        </p:nvSpPr>
        <p:spPr/>
      </p:sp>
      <p:sp>
        <p:nvSpPr>
          <p:cNvPr id="3" name="文本占位符 2"/>
          <p:cNvSpPr txBox="1">
            <a:spLocks noGrp="1"/>
          </p:cNvSpPr>
          <p:nvPr>
            <p:ph type="body" idx="3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>
          <p:custDataLst>
            <p:tags r:id="rId3"/>
          </p:custDataLst>
        </p:nvPr>
      </p:nvGrpSpPr>
      <p:grpSpPr>
        <a:xfrm>
          <a:off x="0" y="0"/>
          <a:ext cx="0" cy="0"/>
        </a:xfrm>
      </p:grpSpPr>
      <p:sp>
        <p:nvSpPr>
          <p:cNvPr id="2" name="幻灯片图像占位符 1"/>
          <p:cNvSpPr>
            <a:spLocks noGrp="1"/>
          </p:cNvSpPr>
          <p:nvPr>
            <p:ph type="sldImg" idx="2"/>
            <p:custDataLst>
              <p:tags r:id="rId4"/>
            </p:custDataLst>
          </p:nvPr>
        </p:nvSpPr>
        <p:spPr/>
      </p:sp>
      <p:sp>
        <p:nvSpPr>
          <p:cNvPr id="3" name="文本占位符 2"/>
          <p:cNvSpPr txBox="1">
            <a:spLocks noGrp="1"/>
          </p:cNvSpPr>
          <p:nvPr>
            <p:ph type="body" idx="3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>
          <p:custDataLst>
            <p:tags r:id="rId3"/>
          </p:custDataLst>
        </p:nvPr>
      </p:nvGrpSpPr>
      <p:grpSpPr>
        <a:xfrm>
          <a:off x="0" y="0"/>
          <a:ext cx="0" cy="0"/>
        </a:xfrm>
      </p:grpSpPr>
      <p:sp>
        <p:nvSpPr>
          <p:cNvPr id="2" name="幻灯片图像占位符 1"/>
          <p:cNvSpPr>
            <a:spLocks noGrp="1"/>
          </p:cNvSpPr>
          <p:nvPr>
            <p:ph type="sldImg" idx="2"/>
            <p:custDataLst>
              <p:tags r:id="rId4"/>
            </p:custDataLst>
          </p:nvPr>
        </p:nvSpPr>
        <p:spPr/>
      </p:sp>
      <p:sp>
        <p:nvSpPr>
          <p:cNvPr id="3" name="文本占位符 2"/>
          <p:cNvSpPr txBox="1">
            <a:spLocks noGrp="1"/>
          </p:cNvSpPr>
          <p:nvPr>
            <p:ph type="body" idx="3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>
          <p:custDataLst>
            <p:tags r:id="rId3"/>
          </p:custDataLst>
        </p:nvPr>
      </p:nvGrpSpPr>
      <p:grpSpPr>
        <a:xfrm>
          <a:off x="0" y="0"/>
          <a:ext cx="0" cy="0"/>
        </a:xfrm>
      </p:grpSpPr>
      <p:sp>
        <p:nvSpPr>
          <p:cNvPr id="2" name="幻灯片图像占位符 1"/>
          <p:cNvSpPr>
            <a:spLocks noGrp="1"/>
          </p:cNvSpPr>
          <p:nvPr>
            <p:ph type="sldImg" idx="2"/>
            <p:custDataLst>
              <p:tags r:id="rId4"/>
            </p:custDataLst>
          </p:nvPr>
        </p:nvSpPr>
        <p:spPr/>
      </p:sp>
      <p:sp>
        <p:nvSpPr>
          <p:cNvPr id="3" name="文本占位符 2"/>
          <p:cNvSpPr txBox="1">
            <a:spLocks noGrp="1"/>
          </p:cNvSpPr>
          <p:nvPr>
            <p:ph type="body" idx="3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>
          <p:custDataLst>
            <p:tags r:id="rId3"/>
          </p:custDataLst>
        </p:nvPr>
      </p:nvGrpSpPr>
      <p:grpSpPr>
        <a:xfrm>
          <a:off x="0" y="0"/>
          <a:ext cx="0" cy="0"/>
        </a:xfrm>
      </p:grpSpPr>
      <p:sp>
        <p:nvSpPr>
          <p:cNvPr id="2" name="幻灯片图像占位符 1"/>
          <p:cNvSpPr>
            <a:spLocks noGrp="1"/>
          </p:cNvSpPr>
          <p:nvPr>
            <p:ph type="sldImg" idx="2"/>
            <p:custDataLst>
              <p:tags r:id="rId4"/>
            </p:custDataLst>
          </p:nvPr>
        </p:nvSpPr>
        <p:spPr/>
      </p:sp>
      <p:sp>
        <p:nvSpPr>
          <p:cNvPr id="3" name="文本占位符 2"/>
          <p:cNvSpPr txBox="1">
            <a:spLocks noGrp="1"/>
          </p:cNvSpPr>
          <p:nvPr>
            <p:ph type="body" idx="3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>
          <p:custDataLst>
            <p:tags r:id="rId3"/>
          </p:custDataLst>
        </p:nvPr>
      </p:nvGrpSpPr>
      <p:grpSpPr>
        <a:xfrm>
          <a:off x="0" y="0"/>
          <a:ext cx="0" cy="0"/>
        </a:xfrm>
      </p:grpSpPr>
      <p:sp>
        <p:nvSpPr>
          <p:cNvPr id="2" name="幻灯片图像占位符 1"/>
          <p:cNvSpPr>
            <a:spLocks noGrp="1"/>
          </p:cNvSpPr>
          <p:nvPr>
            <p:ph type="sldImg" idx="2"/>
            <p:custDataLst>
              <p:tags r:id="rId4"/>
            </p:custDataLst>
          </p:nvPr>
        </p:nvSpPr>
        <p:spPr/>
      </p:sp>
      <p:sp>
        <p:nvSpPr>
          <p:cNvPr id="3" name="文本占位符 2"/>
          <p:cNvSpPr txBox="1">
            <a:spLocks noGrp="1"/>
          </p:cNvSpPr>
          <p:nvPr>
            <p:ph type="body" idx="3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>
          <p:custDataLst>
            <p:tags r:id="rId3"/>
          </p:custDataLst>
        </p:nvPr>
      </p:nvGrpSpPr>
      <p:grpSpPr>
        <a:xfrm>
          <a:off x="0" y="0"/>
          <a:ext cx="0" cy="0"/>
        </a:xfrm>
      </p:grpSpPr>
      <p:sp>
        <p:nvSpPr>
          <p:cNvPr id="2" name="幻灯片图像占位符 1"/>
          <p:cNvSpPr>
            <a:spLocks noGrp="1"/>
          </p:cNvSpPr>
          <p:nvPr>
            <p:ph type="sldImg" idx="2"/>
            <p:custDataLst>
              <p:tags r:id="rId4"/>
            </p:custDataLst>
          </p:nvPr>
        </p:nvSpPr>
        <p:spPr/>
      </p:sp>
      <p:sp>
        <p:nvSpPr>
          <p:cNvPr id="3" name="文本占位符 2"/>
          <p:cNvSpPr txBox="1">
            <a:spLocks noGrp="1"/>
          </p:cNvSpPr>
          <p:nvPr>
            <p:ph type="body" idx="3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>
          <p:custDataLst>
            <p:tags r:id="rId3"/>
          </p:custDataLst>
        </p:nvPr>
      </p:nvGrpSpPr>
      <p:grpSpPr>
        <a:xfrm>
          <a:off x="0" y="0"/>
          <a:ext cx="0" cy="0"/>
        </a:xfrm>
      </p:grpSpPr>
      <p:sp>
        <p:nvSpPr>
          <p:cNvPr id="2" name="幻灯片图像占位符 1"/>
          <p:cNvSpPr>
            <a:spLocks noGrp="1"/>
          </p:cNvSpPr>
          <p:nvPr>
            <p:ph type="sldImg" idx="2"/>
            <p:custDataLst>
              <p:tags r:id="rId4"/>
            </p:custDataLst>
          </p:nvPr>
        </p:nvSpPr>
        <p:spPr/>
      </p:sp>
      <p:sp>
        <p:nvSpPr>
          <p:cNvPr id="3" name="文本占位符 2"/>
          <p:cNvSpPr txBox="1">
            <a:spLocks noGrp="1"/>
          </p:cNvSpPr>
          <p:nvPr>
            <p:ph type="body" idx="3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>
          <p:custDataLst>
            <p:tags r:id="rId3"/>
          </p:custDataLst>
        </p:nvPr>
      </p:nvGrpSpPr>
      <p:grpSpPr>
        <a:xfrm>
          <a:off x="0" y="0"/>
          <a:ext cx="0" cy="0"/>
        </a:xfrm>
      </p:grpSpPr>
      <p:sp>
        <p:nvSpPr>
          <p:cNvPr id="2" name="幻灯片图像占位符 1"/>
          <p:cNvSpPr>
            <a:spLocks noGrp="1"/>
          </p:cNvSpPr>
          <p:nvPr>
            <p:ph type="sldImg" idx="2"/>
            <p:custDataLst>
              <p:tags r:id="rId4"/>
            </p:custDataLst>
          </p:nvPr>
        </p:nvSpPr>
        <p:spPr/>
      </p:sp>
      <p:sp>
        <p:nvSpPr>
          <p:cNvPr id="3" name="文本占位符 2"/>
          <p:cNvSpPr txBox="1">
            <a:spLocks noGrp="1"/>
          </p:cNvSpPr>
          <p:nvPr>
            <p:ph type="body" idx="3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>
          <p:custDataLst>
            <p:tags r:id="rId3"/>
          </p:custDataLst>
        </p:nvPr>
      </p:nvGrpSpPr>
      <p:grpSpPr>
        <a:xfrm>
          <a:off x="0" y="0"/>
          <a:ext cx="0" cy="0"/>
        </a:xfrm>
      </p:grpSpPr>
      <p:sp>
        <p:nvSpPr>
          <p:cNvPr id="2" name="幻灯片图像占位符 1"/>
          <p:cNvSpPr>
            <a:spLocks noGrp="1"/>
          </p:cNvSpPr>
          <p:nvPr>
            <p:ph type="sldImg" idx="2"/>
            <p:custDataLst>
              <p:tags r:id="rId4"/>
            </p:custDataLst>
          </p:nvPr>
        </p:nvSpPr>
        <p:spPr/>
      </p:sp>
      <p:sp>
        <p:nvSpPr>
          <p:cNvPr id="3" name="文本占位符 2"/>
          <p:cNvSpPr txBox="1">
            <a:spLocks noGrp="1"/>
          </p:cNvSpPr>
          <p:nvPr>
            <p:ph type="body" idx="3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>
          <p:custDataLst>
            <p:tags r:id="rId3"/>
          </p:custDataLst>
        </p:nvPr>
      </p:nvGrpSpPr>
      <p:grpSpPr>
        <a:xfrm>
          <a:off x="0" y="0"/>
          <a:ext cx="0" cy="0"/>
        </a:xfrm>
      </p:grpSpPr>
      <p:sp>
        <p:nvSpPr>
          <p:cNvPr id="2" name="幻灯片图像占位符 1"/>
          <p:cNvSpPr>
            <a:spLocks noGrp="1"/>
          </p:cNvSpPr>
          <p:nvPr>
            <p:ph type="sldImg" idx="2"/>
            <p:custDataLst>
              <p:tags r:id="rId4"/>
            </p:custDataLst>
          </p:nvPr>
        </p:nvSpPr>
        <p:spPr/>
      </p:sp>
      <p:sp>
        <p:nvSpPr>
          <p:cNvPr id="3" name="文本占位符 2"/>
          <p:cNvSpPr txBox="1">
            <a:spLocks noGrp="1"/>
          </p:cNvSpPr>
          <p:nvPr>
            <p:ph type="body" idx="3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>
          <p:custDataLst>
            <p:tags r:id="rId3"/>
          </p:custDataLst>
        </p:nvPr>
      </p:nvGrpSpPr>
      <p:grpSpPr>
        <a:xfrm>
          <a:off x="0" y="0"/>
          <a:ext cx="0" cy="0"/>
        </a:xfrm>
      </p:grpSpPr>
      <p:sp>
        <p:nvSpPr>
          <p:cNvPr id="2" name="幻灯片图像占位符 1"/>
          <p:cNvSpPr>
            <a:spLocks noGrp="1"/>
          </p:cNvSpPr>
          <p:nvPr>
            <p:ph type="sldImg" idx="2"/>
            <p:custDataLst>
              <p:tags r:id="rId4"/>
            </p:custDataLst>
          </p:nvPr>
        </p:nvSpPr>
        <p:spPr/>
      </p:sp>
      <p:sp>
        <p:nvSpPr>
          <p:cNvPr id="3" name="文本占位符 2"/>
          <p:cNvSpPr txBox="1">
            <a:spLocks noGrp="1"/>
          </p:cNvSpPr>
          <p:nvPr>
            <p:ph type="body" idx="3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>
          <p:custDataLst>
            <p:tags r:id="rId3"/>
          </p:custDataLst>
        </p:nvPr>
      </p:nvGrpSpPr>
      <p:grpSpPr>
        <a:xfrm>
          <a:off x="0" y="0"/>
          <a:ext cx="0" cy="0"/>
        </a:xfrm>
      </p:grpSpPr>
      <p:sp>
        <p:nvSpPr>
          <p:cNvPr id="2" name="幻灯片图像占位符 1"/>
          <p:cNvSpPr>
            <a:spLocks noGrp="1"/>
          </p:cNvSpPr>
          <p:nvPr>
            <p:ph type="sldImg" idx="2"/>
            <p:custDataLst>
              <p:tags r:id="rId4"/>
            </p:custDataLst>
          </p:nvPr>
        </p:nvSpPr>
        <p:spPr/>
      </p:sp>
      <p:sp>
        <p:nvSpPr>
          <p:cNvPr id="3" name="文本占位符 2"/>
          <p:cNvSpPr txBox="1">
            <a:spLocks noGrp="1"/>
          </p:cNvSpPr>
          <p:nvPr>
            <p:ph type="body" idx="3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>
          <p:custDataLst>
            <p:tags r:id="rId3"/>
          </p:custDataLst>
        </p:nvPr>
      </p:nvGrpSpPr>
      <p:grpSpPr>
        <a:xfrm>
          <a:off x="0" y="0"/>
          <a:ext cx="0" cy="0"/>
        </a:xfrm>
      </p:grpSpPr>
      <p:sp>
        <p:nvSpPr>
          <p:cNvPr id="2" name="幻灯片图像占位符 1"/>
          <p:cNvSpPr>
            <a:spLocks noGrp="1"/>
          </p:cNvSpPr>
          <p:nvPr>
            <p:ph type="sldImg" idx="2"/>
            <p:custDataLst>
              <p:tags r:id="rId4"/>
            </p:custDataLst>
          </p:nvPr>
        </p:nvSpPr>
        <p:spPr/>
      </p:sp>
      <p:sp>
        <p:nvSpPr>
          <p:cNvPr id="3" name="文本占位符 2"/>
          <p:cNvSpPr txBox="1">
            <a:spLocks noGrp="1"/>
          </p:cNvSpPr>
          <p:nvPr>
            <p:ph type="body" idx="3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>
          <p:custDataLst>
            <p:tags r:id="rId3"/>
          </p:custDataLst>
        </p:nvPr>
      </p:nvGrpSpPr>
      <p:grpSpPr>
        <a:xfrm>
          <a:off x="0" y="0"/>
          <a:ext cx="0" cy="0"/>
        </a:xfrm>
      </p:grpSpPr>
      <p:sp>
        <p:nvSpPr>
          <p:cNvPr id="2" name="幻灯片图像占位符 1"/>
          <p:cNvSpPr>
            <a:spLocks noGrp="1"/>
          </p:cNvSpPr>
          <p:nvPr>
            <p:ph type="sldImg" idx="2"/>
            <p:custDataLst>
              <p:tags r:id="rId4"/>
            </p:custDataLst>
          </p:nvPr>
        </p:nvSpPr>
        <p:spPr/>
      </p:sp>
      <p:sp>
        <p:nvSpPr>
          <p:cNvPr id="3" name="文本占位符 2"/>
          <p:cNvSpPr txBox="1">
            <a:spLocks noGrp="1"/>
          </p:cNvSpPr>
          <p:nvPr>
            <p:ph type="body" idx="3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>
          <p:custDataLst>
            <p:tags r:id="rId3"/>
          </p:custDataLst>
        </p:nvPr>
      </p:nvGrpSpPr>
      <p:grpSpPr>
        <a:xfrm>
          <a:off x="0" y="0"/>
          <a:ext cx="0" cy="0"/>
        </a:xfrm>
      </p:grpSpPr>
      <p:sp>
        <p:nvSpPr>
          <p:cNvPr id="2" name="幻灯片图像占位符 1"/>
          <p:cNvSpPr>
            <a:spLocks noGrp="1"/>
          </p:cNvSpPr>
          <p:nvPr>
            <p:ph type="sldImg" idx="2"/>
            <p:custDataLst>
              <p:tags r:id="rId4"/>
            </p:custDataLst>
          </p:nvPr>
        </p:nvSpPr>
        <p:spPr/>
      </p:sp>
      <p:sp>
        <p:nvSpPr>
          <p:cNvPr id="3" name="文本占位符 2"/>
          <p:cNvSpPr txBox="1">
            <a:spLocks noGrp="1"/>
          </p:cNvSpPr>
          <p:nvPr>
            <p:ph type="body" idx="3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>
          <p:custDataLst>
            <p:tags r:id="rId3"/>
          </p:custDataLst>
        </p:nvPr>
      </p:nvGrpSpPr>
      <p:grpSpPr>
        <a:xfrm>
          <a:off x="0" y="0"/>
          <a:ext cx="0" cy="0"/>
        </a:xfrm>
      </p:grpSpPr>
      <p:sp>
        <p:nvSpPr>
          <p:cNvPr id="2" name="幻灯片图像占位符 1"/>
          <p:cNvSpPr>
            <a:spLocks noGrp="1"/>
          </p:cNvSpPr>
          <p:nvPr>
            <p:ph type="sldImg" idx="2"/>
            <p:custDataLst>
              <p:tags r:id="rId4"/>
            </p:custDataLst>
          </p:nvPr>
        </p:nvSpPr>
        <p:spPr/>
      </p:sp>
      <p:sp>
        <p:nvSpPr>
          <p:cNvPr id="3" name="文本占位符 2"/>
          <p:cNvSpPr txBox="1">
            <a:spLocks noGrp="1"/>
          </p:cNvSpPr>
          <p:nvPr>
            <p:ph type="body" idx="3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>
          <p:custDataLst>
            <p:tags r:id="rId3"/>
          </p:custDataLst>
        </p:nvPr>
      </p:nvGrpSpPr>
      <p:grpSpPr>
        <a:xfrm>
          <a:off x="0" y="0"/>
          <a:ext cx="0" cy="0"/>
        </a:xfrm>
      </p:grpSpPr>
      <p:sp>
        <p:nvSpPr>
          <p:cNvPr id="2" name="幻灯片图像占位符 1"/>
          <p:cNvSpPr>
            <a:spLocks noGrp="1"/>
          </p:cNvSpPr>
          <p:nvPr>
            <p:ph type="sldImg" idx="2"/>
            <p:custDataLst>
              <p:tags r:id="rId4"/>
            </p:custDataLst>
          </p:nvPr>
        </p:nvSpPr>
        <p:spPr/>
      </p:sp>
      <p:sp>
        <p:nvSpPr>
          <p:cNvPr id="3" name="文本占位符 2"/>
          <p:cNvSpPr txBox="1">
            <a:spLocks noGrp="1"/>
          </p:cNvSpPr>
          <p:nvPr>
            <p:ph type="body" idx="3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&#65279;<?xml version="1.0" encoding="utf-8" standalone="yes"?><Relationships xmlns="http://schemas.openxmlformats.org/package/2006/relationships"><Relationship Id="rId1" Type="http://schemas.openxmlformats.org/officeDocument/2006/relationships/tags" Target="../tags/tag1.xml" /><Relationship Id="rId2" Type="http://schemas.openxmlformats.org/officeDocument/2006/relationships/tags" Target="../tags/tag2.xml" /><Relationship Id="rId3" Type="http://schemas.openxmlformats.org/officeDocument/2006/relationships/tags" Target="../tags/tag3.xml" /><Relationship Id="rId4" Type="http://schemas.openxmlformats.org/officeDocument/2006/relationships/tags" Target="../tags/tag4.xml" /><Relationship Id="rId5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blank" preserve="1">
  <p:cSld name="空白">
    <p:spTree>
      <p:nvGrpSpPr>
        <p:cNvPr id="1" name=""/>
        <p:cNvGrpSpPr/>
        <p:nvPr>
          <p:custDataLst>
            <p:tags r:id="rId1"/>
          </p:custDataLst>
        </p:nvPr>
      </p:nvGrpSpPr>
      <p:grpSpPr>
        <a:xfrm>
          <a:off x="0" y="0"/>
          <a: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583E8761-A14E-4E6E-B19C-D0ABAA7747FF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03410F0F-E077-475B-A7EC-03CDC27F5B89}" type="slidenum">
              <a:rPr lang="zh-CN" altLang="en-US" smtClean="0"/>
              <a:t/>
            </a:fld>
            <a:endParaRPr lang="zh-CN" altLang="en-US"/>
          </a:p>
        </p:txBody>
      </p:sp>
    </p:spTree>
  </p:cSld>
  <p:clrMapOvr>
    <a:masterClrMapping/>
  </p:clrMapOvr>
  <p:transition/>
  <p:timing/>
</p:sldLayout>
</file>

<file path=ppt/slideMasters/_rels/slideMaster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10" Type="http://schemas.openxmlformats.org/officeDocument/2006/relationships/tags" Target="../tags/tag11.xml" /><Relationship Id="rId11" Type="http://schemas.openxmlformats.org/officeDocument/2006/relationships/theme" Target="../theme/theme1.xml" /><Relationship Id="rId2" Type="http://schemas.openxmlformats.org/officeDocument/2006/relationships/tags" Target="../tags/tag5.xml" /><Relationship Id="rId3" Type="http://schemas.openxmlformats.org/officeDocument/2006/relationships/tags" Target="../tags/tag6.xml" /><Relationship Id="rId4" Type="http://schemas.openxmlformats.org/officeDocument/2006/relationships/tags" Target="../tags/tag7.xml" /><Relationship Id="rId5" Type="http://schemas.openxmlformats.org/officeDocument/2006/relationships/tags" Target="../tags/tag8.xml" /><Relationship Id="rId6" Type="http://schemas.openxmlformats.org/officeDocument/2006/relationships/tags" Target="../tags/tag9.xml" /><Relationship Id="rId7" Type="http://schemas.openxmlformats.org/officeDocument/2006/relationships/tags" Target="../tags/tag10.xml" /><Relationship Id="rId8" Type="http://schemas.openxmlformats.org/officeDocument/2006/relationships/image" Target="file:///D:\qq&#25991;&#20214;\712321467\Image\C2C\Image2\%7b75232B38-A165-1FB7-499C-2E1C792CACB5%7d.png" TargetMode="External" /><Relationship Id="rId9" Type="http://schemas.openxmlformats.org/officeDocument/2006/relationships/image" Target="../media/image1.png" /></Relationships>
</file>

<file path=ppt/slideMasters/slideMaster1.xml><?xml version="1.0" encoding="utf-8"?>
<p:sldMaster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>
          <p:custDataLst>
            <p:tags r:id="rId2"/>
          </p:custDataLst>
        </p:nvPr>
      </p:nvGrpSpPr>
      <p:grpSpPr>
        <a:xfrm>
          <a:off x="0" y="0"/>
          <a: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4"/>
            </p:custDataLst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5"/>
            </p:custDataLst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3E8761-A14E-4E6E-B19C-D0ABAA7747FF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6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7"/>
            </p:custDataLst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410F0F-E077-475B-A7EC-03CDC27F5B89}" type="slidenum">
              <a:rPr lang="zh-CN" altLang="en-US" smtClean="0"/>
              <a:t/>
            </a:fld>
            <a:endParaRPr lang="zh-CN" altLang="en-US"/>
          </a:p>
        </p:txBody>
      </p:sp>
      <p:pic>
        <p:nvPicPr>
          <p:cNvPr id="7" name="图片 1073743875" descr="学科网 zxxk.com" title="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9" r:link="rId8"/>
          <a:stretch>
            <a:fillRect/>
          </a:stretch>
        </p:blipFill>
        <p:spPr>
          <a:xfrm>
            <a:off x="838200" y="365125"/>
            <a:ext cx="9525" cy="9525"/>
          </a:xfrm>
          <a:prstGeom prst="rect">
            <a:avLst/>
          </a:prstGeom>
          <a:noFill/>
          <a:ln>
            <a:noFill/>
            <a:miter lim="800000"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ransition/>
  <p:timing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10" Type="http://schemas.openxmlformats.org/officeDocument/2006/relationships/tags" Target="../tags/tag27.xml" /><Relationship Id="rId11" Type="http://schemas.openxmlformats.org/officeDocument/2006/relationships/tags" Target="../tags/tag28.xml" /><Relationship Id="rId12" Type="http://schemas.openxmlformats.org/officeDocument/2006/relationships/tags" Target="../tags/tag29.xml" /><Relationship Id="rId13" Type="http://schemas.openxmlformats.org/officeDocument/2006/relationships/tags" Target="../tags/tag30.xml" /><Relationship Id="rId14" Type="http://schemas.openxmlformats.org/officeDocument/2006/relationships/tags" Target="../tags/tag31.xml" /><Relationship Id="rId15" Type="http://schemas.openxmlformats.org/officeDocument/2006/relationships/image" Target="../media/image2.jpeg" /><Relationship Id="rId16" Type="http://schemas.openxmlformats.org/officeDocument/2006/relationships/tags" Target="../tags/tag32.xml" /><Relationship Id="rId17" Type="http://schemas.openxmlformats.org/officeDocument/2006/relationships/tags" Target="../tags/tag33.xml" /><Relationship Id="rId18" Type="http://schemas.openxmlformats.org/officeDocument/2006/relationships/tags" Target="../tags/tag34.xml" /><Relationship Id="rId2" Type="http://schemas.openxmlformats.org/officeDocument/2006/relationships/tags" Target="../tags/tag19.xml" /><Relationship Id="rId3" Type="http://schemas.openxmlformats.org/officeDocument/2006/relationships/tags" Target="../tags/tag20.xml" /><Relationship Id="rId4" Type="http://schemas.openxmlformats.org/officeDocument/2006/relationships/tags" Target="../tags/tag21.xml" /><Relationship Id="rId5" Type="http://schemas.openxmlformats.org/officeDocument/2006/relationships/tags" Target="../tags/tag22.xml" /><Relationship Id="rId6" Type="http://schemas.openxmlformats.org/officeDocument/2006/relationships/tags" Target="../tags/tag23.xml" /><Relationship Id="rId7" Type="http://schemas.openxmlformats.org/officeDocument/2006/relationships/tags" Target="../tags/tag24.xml" /><Relationship Id="rId8" Type="http://schemas.openxmlformats.org/officeDocument/2006/relationships/tags" Target="../tags/tag25.xml" /><Relationship Id="rId9" Type="http://schemas.openxmlformats.org/officeDocument/2006/relationships/tags" Target="../tags/tag26.xml" /></Relationships>
</file>

<file path=ppt/slides/_rels/slide1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10" Type="http://schemas.openxmlformats.org/officeDocument/2006/relationships/tags" Target="../tags/tag226.xml" /><Relationship Id="rId11" Type="http://schemas.openxmlformats.org/officeDocument/2006/relationships/package" Target="../embeddings/Document1.docx" TargetMode="Internal" /><Relationship Id="rId12" Type="http://schemas.openxmlformats.org/officeDocument/2006/relationships/image" Target="../media/image9.emf" /><Relationship Id="rId13" Type="http://schemas.openxmlformats.org/officeDocument/2006/relationships/tags" Target="../tags/tag227.xml" /><Relationship Id="rId14" Type="http://schemas.openxmlformats.org/officeDocument/2006/relationships/tags" Target="../tags/tag228.xml" /><Relationship Id="rId15" Type="http://schemas.openxmlformats.org/officeDocument/2006/relationships/tags" Target="../tags/tag229.xml" /><Relationship Id="rId16" Type="http://schemas.openxmlformats.org/officeDocument/2006/relationships/tags" Target="../tags/tag230.xml" /><Relationship Id="rId17" Type="http://schemas.openxmlformats.org/officeDocument/2006/relationships/tags" Target="../tags/tag231.xml" /><Relationship Id="rId18" Type="http://schemas.openxmlformats.org/officeDocument/2006/relationships/tags" Target="../tags/tag232.xml" /><Relationship Id="rId19" Type="http://schemas.openxmlformats.org/officeDocument/2006/relationships/tags" Target="../tags/tag233.xml" /><Relationship Id="rId2" Type="http://schemas.openxmlformats.org/officeDocument/2006/relationships/tags" Target="../tags/tag218.xml" /><Relationship Id="rId20" Type="http://schemas.openxmlformats.org/officeDocument/2006/relationships/tags" Target="../tags/tag234.xml" /><Relationship Id="rId21" Type="http://schemas.openxmlformats.org/officeDocument/2006/relationships/tags" Target="../tags/tag235.xml" /><Relationship Id="rId22" Type="http://schemas.openxmlformats.org/officeDocument/2006/relationships/tags" Target="../tags/tag236.xml" /><Relationship Id="rId23" Type="http://schemas.openxmlformats.org/officeDocument/2006/relationships/tags" Target="../tags/tag237.xml" /><Relationship Id="rId24" Type="http://schemas.openxmlformats.org/officeDocument/2006/relationships/tags" Target="../tags/tag238.xml" /><Relationship Id="rId25" Type="http://schemas.openxmlformats.org/officeDocument/2006/relationships/tags" Target="../tags/tag239.xml" /><Relationship Id="rId26" Type="http://schemas.openxmlformats.org/officeDocument/2006/relationships/tags" Target="../tags/tag240.xml" /><Relationship Id="rId27" Type="http://schemas.openxmlformats.org/officeDocument/2006/relationships/tags" Target="../tags/tag241.xml" /><Relationship Id="rId28" Type="http://schemas.openxmlformats.org/officeDocument/2006/relationships/tags" Target="../tags/tag242.xml" /><Relationship Id="rId29" Type="http://schemas.openxmlformats.org/officeDocument/2006/relationships/vmlDrawing" Target="../drawings/vmlDrawing3.vml" /><Relationship Id="rId3" Type="http://schemas.openxmlformats.org/officeDocument/2006/relationships/tags" Target="../tags/tag219.xml" /><Relationship Id="rId4" Type="http://schemas.openxmlformats.org/officeDocument/2006/relationships/tags" Target="../tags/tag220.xml" /><Relationship Id="rId5" Type="http://schemas.openxmlformats.org/officeDocument/2006/relationships/tags" Target="../tags/tag221.xml" /><Relationship Id="rId6" Type="http://schemas.openxmlformats.org/officeDocument/2006/relationships/tags" Target="../tags/tag222.xml" /><Relationship Id="rId7" Type="http://schemas.openxmlformats.org/officeDocument/2006/relationships/tags" Target="../tags/tag223.xml" /><Relationship Id="rId8" Type="http://schemas.openxmlformats.org/officeDocument/2006/relationships/tags" Target="../tags/tag224.xml" /><Relationship Id="rId9" Type="http://schemas.openxmlformats.org/officeDocument/2006/relationships/tags" Target="../tags/tag225.xml" /></Relationships>
</file>

<file path=ppt/slides/_rels/slide1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10" Type="http://schemas.openxmlformats.org/officeDocument/2006/relationships/tags" Target="../tags/tag253.xml" /><Relationship Id="rId11" Type="http://schemas.openxmlformats.org/officeDocument/2006/relationships/tags" Target="../tags/tag254.xml" /><Relationship Id="rId12" Type="http://schemas.openxmlformats.org/officeDocument/2006/relationships/tags" Target="../tags/tag255.xml" /><Relationship Id="rId13" Type="http://schemas.openxmlformats.org/officeDocument/2006/relationships/tags" Target="../tags/tag256.xml" /><Relationship Id="rId14" Type="http://schemas.openxmlformats.org/officeDocument/2006/relationships/tags" Target="../tags/tag257.xml" /><Relationship Id="rId15" Type="http://schemas.openxmlformats.org/officeDocument/2006/relationships/tags" Target="../tags/tag258.xml" /><Relationship Id="rId16" Type="http://schemas.openxmlformats.org/officeDocument/2006/relationships/tags" Target="../tags/tag259.xml" /><Relationship Id="rId17" Type="http://schemas.openxmlformats.org/officeDocument/2006/relationships/tags" Target="../tags/tag260.xml" /><Relationship Id="rId18" Type="http://schemas.openxmlformats.org/officeDocument/2006/relationships/tags" Target="../tags/tag261.xml" /><Relationship Id="rId19" Type="http://schemas.openxmlformats.org/officeDocument/2006/relationships/tags" Target="../tags/tag262.xml" /><Relationship Id="rId2" Type="http://schemas.openxmlformats.org/officeDocument/2006/relationships/notesSlide" Target="../notesSlides/notesSlide5.xml" /><Relationship Id="rId20" Type="http://schemas.openxmlformats.org/officeDocument/2006/relationships/tags" Target="../tags/tag263.xml" /><Relationship Id="rId21" Type="http://schemas.openxmlformats.org/officeDocument/2006/relationships/tags" Target="../tags/tag264.xml" /><Relationship Id="rId22" Type="http://schemas.openxmlformats.org/officeDocument/2006/relationships/tags" Target="../tags/tag265.xml" /><Relationship Id="rId23" Type="http://schemas.openxmlformats.org/officeDocument/2006/relationships/tags" Target="../tags/tag266.xml" /><Relationship Id="rId24" Type="http://schemas.openxmlformats.org/officeDocument/2006/relationships/tags" Target="../tags/tag267.xml" /><Relationship Id="rId25" Type="http://schemas.openxmlformats.org/officeDocument/2006/relationships/oleObject" Target="../embeddings/oleObject6.bin" TargetMode="Internal" /><Relationship Id="rId26" Type="http://schemas.openxmlformats.org/officeDocument/2006/relationships/image" Target="../media/image10.wmf" /><Relationship Id="rId27" Type="http://schemas.openxmlformats.org/officeDocument/2006/relationships/tags" Target="../tags/tag268.xml" /><Relationship Id="rId28" Type="http://schemas.openxmlformats.org/officeDocument/2006/relationships/oleObject" Target="../embeddings/oleObject7.bin" TargetMode="Internal" /><Relationship Id="rId29" Type="http://schemas.openxmlformats.org/officeDocument/2006/relationships/image" Target="../media/image11.wmf" /><Relationship Id="rId3" Type="http://schemas.openxmlformats.org/officeDocument/2006/relationships/tags" Target="../tags/tag246.xml" /><Relationship Id="rId30" Type="http://schemas.openxmlformats.org/officeDocument/2006/relationships/tags" Target="../tags/tag269.xml" /><Relationship Id="rId31" Type="http://schemas.openxmlformats.org/officeDocument/2006/relationships/image" Target="../media/image12.png" /><Relationship Id="rId32" Type="http://schemas.openxmlformats.org/officeDocument/2006/relationships/tags" Target="../tags/tag270.xml" /><Relationship Id="rId33" Type="http://schemas.openxmlformats.org/officeDocument/2006/relationships/tags" Target="../tags/tag271.xml" /><Relationship Id="rId34" Type="http://schemas.openxmlformats.org/officeDocument/2006/relationships/vmlDrawing" Target="../drawings/vmlDrawing4.vml" /><Relationship Id="rId4" Type="http://schemas.openxmlformats.org/officeDocument/2006/relationships/tags" Target="../tags/tag247.xml" /><Relationship Id="rId5" Type="http://schemas.openxmlformats.org/officeDocument/2006/relationships/tags" Target="../tags/tag248.xml" /><Relationship Id="rId6" Type="http://schemas.openxmlformats.org/officeDocument/2006/relationships/tags" Target="../tags/tag249.xml" /><Relationship Id="rId7" Type="http://schemas.openxmlformats.org/officeDocument/2006/relationships/tags" Target="../tags/tag250.xml" /><Relationship Id="rId8" Type="http://schemas.openxmlformats.org/officeDocument/2006/relationships/tags" Target="../tags/tag251.xml" /><Relationship Id="rId9" Type="http://schemas.openxmlformats.org/officeDocument/2006/relationships/tags" Target="../tags/tag252.xml" /></Relationships>
</file>

<file path=ppt/slides/_rels/slide1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10" Type="http://schemas.openxmlformats.org/officeDocument/2006/relationships/tags" Target="../tags/tag282.xml" /><Relationship Id="rId11" Type="http://schemas.openxmlformats.org/officeDocument/2006/relationships/tags" Target="../tags/tag283.xml" /><Relationship Id="rId12" Type="http://schemas.openxmlformats.org/officeDocument/2006/relationships/tags" Target="../tags/tag284.xml" /><Relationship Id="rId13" Type="http://schemas.openxmlformats.org/officeDocument/2006/relationships/tags" Target="../tags/tag285.xml" /><Relationship Id="rId14" Type="http://schemas.openxmlformats.org/officeDocument/2006/relationships/tags" Target="../tags/tag286.xml" /><Relationship Id="rId15" Type="http://schemas.openxmlformats.org/officeDocument/2006/relationships/tags" Target="../tags/tag287.xml" /><Relationship Id="rId16" Type="http://schemas.openxmlformats.org/officeDocument/2006/relationships/tags" Target="../tags/tag288.xml" /><Relationship Id="rId17" Type="http://schemas.openxmlformats.org/officeDocument/2006/relationships/tags" Target="../tags/tag289.xml" /><Relationship Id="rId18" Type="http://schemas.openxmlformats.org/officeDocument/2006/relationships/tags" Target="../tags/tag290.xml" /><Relationship Id="rId19" Type="http://schemas.openxmlformats.org/officeDocument/2006/relationships/tags" Target="../tags/tag291.xml" /><Relationship Id="rId2" Type="http://schemas.openxmlformats.org/officeDocument/2006/relationships/notesSlide" Target="../notesSlides/notesSlide6.xml" /><Relationship Id="rId20" Type="http://schemas.openxmlformats.org/officeDocument/2006/relationships/tags" Target="../tags/tag292.xml" /><Relationship Id="rId21" Type="http://schemas.openxmlformats.org/officeDocument/2006/relationships/tags" Target="../tags/tag293.xml" /><Relationship Id="rId22" Type="http://schemas.openxmlformats.org/officeDocument/2006/relationships/tags" Target="../tags/tag294.xml" /><Relationship Id="rId23" Type="http://schemas.openxmlformats.org/officeDocument/2006/relationships/image" Target="../media/image13.png" /><Relationship Id="rId24" Type="http://schemas.openxmlformats.org/officeDocument/2006/relationships/tags" Target="../tags/tag295.xml" /><Relationship Id="rId3" Type="http://schemas.openxmlformats.org/officeDocument/2006/relationships/tags" Target="../tags/tag275.xml" /><Relationship Id="rId4" Type="http://schemas.openxmlformats.org/officeDocument/2006/relationships/tags" Target="../tags/tag276.xml" /><Relationship Id="rId5" Type="http://schemas.openxmlformats.org/officeDocument/2006/relationships/tags" Target="../tags/tag277.xml" /><Relationship Id="rId6" Type="http://schemas.openxmlformats.org/officeDocument/2006/relationships/tags" Target="../tags/tag278.xml" /><Relationship Id="rId7" Type="http://schemas.openxmlformats.org/officeDocument/2006/relationships/tags" Target="../tags/tag279.xml" /><Relationship Id="rId8" Type="http://schemas.openxmlformats.org/officeDocument/2006/relationships/tags" Target="../tags/tag280.xml" /><Relationship Id="rId9" Type="http://schemas.openxmlformats.org/officeDocument/2006/relationships/tags" Target="../tags/tag281.xml" /></Relationships>
</file>

<file path=ppt/slides/_rels/slide1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10" Type="http://schemas.openxmlformats.org/officeDocument/2006/relationships/tags" Target="../tags/tag304.xml" /><Relationship Id="rId11" Type="http://schemas.openxmlformats.org/officeDocument/2006/relationships/tags" Target="../tags/tag305.xml" /><Relationship Id="rId12" Type="http://schemas.openxmlformats.org/officeDocument/2006/relationships/tags" Target="../tags/tag306.xml" /><Relationship Id="rId13" Type="http://schemas.openxmlformats.org/officeDocument/2006/relationships/tags" Target="../tags/tag307.xml" /><Relationship Id="rId14" Type="http://schemas.openxmlformats.org/officeDocument/2006/relationships/tags" Target="../tags/tag308.xml" /><Relationship Id="rId15" Type="http://schemas.openxmlformats.org/officeDocument/2006/relationships/tags" Target="../tags/tag309.xml" /><Relationship Id="rId16" Type="http://schemas.openxmlformats.org/officeDocument/2006/relationships/tags" Target="../tags/tag310.xml" /><Relationship Id="rId17" Type="http://schemas.openxmlformats.org/officeDocument/2006/relationships/tags" Target="../tags/tag311.xml" /><Relationship Id="rId18" Type="http://schemas.openxmlformats.org/officeDocument/2006/relationships/tags" Target="../tags/tag312.xml" /><Relationship Id="rId19" Type="http://schemas.openxmlformats.org/officeDocument/2006/relationships/tags" Target="../tags/tag313.xml" /><Relationship Id="rId2" Type="http://schemas.openxmlformats.org/officeDocument/2006/relationships/tags" Target="../tags/tag296.xml" /><Relationship Id="rId20" Type="http://schemas.openxmlformats.org/officeDocument/2006/relationships/tags" Target="../tags/tag314.xml" /><Relationship Id="rId21" Type="http://schemas.openxmlformats.org/officeDocument/2006/relationships/tags" Target="../tags/tag315.xml" /><Relationship Id="rId3" Type="http://schemas.openxmlformats.org/officeDocument/2006/relationships/tags" Target="../tags/tag297.xml" /><Relationship Id="rId4" Type="http://schemas.openxmlformats.org/officeDocument/2006/relationships/tags" Target="../tags/tag298.xml" /><Relationship Id="rId5" Type="http://schemas.openxmlformats.org/officeDocument/2006/relationships/tags" Target="../tags/tag299.xml" /><Relationship Id="rId6" Type="http://schemas.openxmlformats.org/officeDocument/2006/relationships/tags" Target="../tags/tag300.xml" /><Relationship Id="rId7" Type="http://schemas.openxmlformats.org/officeDocument/2006/relationships/tags" Target="../tags/tag301.xml" /><Relationship Id="rId8" Type="http://schemas.openxmlformats.org/officeDocument/2006/relationships/tags" Target="../tags/tag302.xml" /><Relationship Id="rId9" Type="http://schemas.openxmlformats.org/officeDocument/2006/relationships/tags" Target="../tags/tag303.xml" /></Relationships>
</file>

<file path=ppt/slides/_rels/slide1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10" Type="http://schemas.openxmlformats.org/officeDocument/2006/relationships/tags" Target="../tags/tag324.xml" /><Relationship Id="rId11" Type="http://schemas.openxmlformats.org/officeDocument/2006/relationships/image" Target="../media/image14.png" /><Relationship Id="rId12" Type="http://schemas.openxmlformats.org/officeDocument/2006/relationships/tags" Target="../tags/tag325.xml" /><Relationship Id="rId13" Type="http://schemas.openxmlformats.org/officeDocument/2006/relationships/tags" Target="../tags/tag326.xml" /><Relationship Id="rId14" Type="http://schemas.openxmlformats.org/officeDocument/2006/relationships/tags" Target="../tags/tag327.xml" /><Relationship Id="rId15" Type="http://schemas.openxmlformats.org/officeDocument/2006/relationships/tags" Target="../tags/tag328.xml" /><Relationship Id="rId16" Type="http://schemas.openxmlformats.org/officeDocument/2006/relationships/tags" Target="../tags/tag329.xml" /><Relationship Id="rId17" Type="http://schemas.openxmlformats.org/officeDocument/2006/relationships/tags" Target="../tags/tag330.xml" /><Relationship Id="rId18" Type="http://schemas.openxmlformats.org/officeDocument/2006/relationships/tags" Target="../tags/tag331.xml" /><Relationship Id="rId19" Type="http://schemas.openxmlformats.org/officeDocument/2006/relationships/tags" Target="../tags/tag332.xml" /><Relationship Id="rId2" Type="http://schemas.openxmlformats.org/officeDocument/2006/relationships/tags" Target="../tags/tag316.xml" /><Relationship Id="rId20" Type="http://schemas.openxmlformats.org/officeDocument/2006/relationships/tags" Target="../tags/tag333.xml" /><Relationship Id="rId21" Type="http://schemas.openxmlformats.org/officeDocument/2006/relationships/tags" Target="../tags/tag334.xml" /><Relationship Id="rId22" Type="http://schemas.openxmlformats.org/officeDocument/2006/relationships/tags" Target="../tags/tag335.xml" /><Relationship Id="rId23" Type="http://schemas.openxmlformats.org/officeDocument/2006/relationships/tags" Target="../tags/tag336.xml" /><Relationship Id="rId24" Type="http://schemas.openxmlformats.org/officeDocument/2006/relationships/tags" Target="../tags/tag337.xml" /><Relationship Id="rId25" Type="http://schemas.openxmlformats.org/officeDocument/2006/relationships/oleObject" Target="../embeddings/oleObject8.bin" TargetMode="Internal" /><Relationship Id="rId26" Type="http://schemas.openxmlformats.org/officeDocument/2006/relationships/image" Target="../media/image15.wmf" /><Relationship Id="rId27" Type="http://schemas.openxmlformats.org/officeDocument/2006/relationships/tags" Target="../tags/tag338.xml" /><Relationship Id="rId28" Type="http://schemas.openxmlformats.org/officeDocument/2006/relationships/tags" Target="../tags/tag339.xml" /><Relationship Id="rId29" Type="http://schemas.openxmlformats.org/officeDocument/2006/relationships/oleObject" Target="../embeddings/oleObject9.bin" TargetMode="Internal" /><Relationship Id="rId3" Type="http://schemas.openxmlformats.org/officeDocument/2006/relationships/tags" Target="../tags/tag317.xml" /><Relationship Id="rId30" Type="http://schemas.openxmlformats.org/officeDocument/2006/relationships/image" Target="../media/image16.wmf" /><Relationship Id="rId31" Type="http://schemas.openxmlformats.org/officeDocument/2006/relationships/tags" Target="../tags/tag340.xml" /><Relationship Id="rId32" Type="http://schemas.openxmlformats.org/officeDocument/2006/relationships/oleObject" Target="../embeddings/oleObject10.bin" TargetMode="Internal" /><Relationship Id="rId33" Type="http://schemas.openxmlformats.org/officeDocument/2006/relationships/image" Target="../media/image17.wmf" /><Relationship Id="rId34" Type="http://schemas.openxmlformats.org/officeDocument/2006/relationships/tags" Target="../tags/tag341.xml" /><Relationship Id="rId35" Type="http://schemas.openxmlformats.org/officeDocument/2006/relationships/tags" Target="../tags/tag342.xml" /><Relationship Id="rId36" Type="http://schemas.openxmlformats.org/officeDocument/2006/relationships/oleObject" Target="../embeddings/oleObject11.bin" TargetMode="Internal" /><Relationship Id="rId37" Type="http://schemas.openxmlformats.org/officeDocument/2006/relationships/image" Target="../media/image18.wmf" /><Relationship Id="rId38" Type="http://schemas.openxmlformats.org/officeDocument/2006/relationships/tags" Target="../tags/tag343.xml" /><Relationship Id="rId39" Type="http://schemas.openxmlformats.org/officeDocument/2006/relationships/oleObject" Target="../embeddings/oleObject12.bin" TargetMode="Internal" /><Relationship Id="rId4" Type="http://schemas.openxmlformats.org/officeDocument/2006/relationships/tags" Target="../tags/tag318.xml" /><Relationship Id="rId40" Type="http://schemas.openxmlformats.org/officeDocument/2006/relationships/image" Target="../media/image19.wmf" /><Relationship Id="rId41" Type="http://schemas.openxmlformats.org/officeDocument/2006/relationships/tags" Target="../tags/tag344.xml" /><Relationship Id="rId42" Type="http://schemas.openxmlformats.org/officeDocument/2006/relationships/tags" Target="../tags/tag345.xml" /><Relationship Id="rId43" Type="http://schemas.openxmlformats.org/officeDocument/2006/relationships/tags" Target="../tags/tag346.xml" /><Relationship Id="rId44" Type="http://schemas.openxmlformats.org/officeDocument/2006/relationships/tags" Target="../tags/tag347.xml" /><Relationship Id="rId45" Type="http://schemas.openxmlformats.org/officeDocument/2006/relationships/tags" Target="../tags/tag348.xml" /><Relationship Id="rId46" Type="http://schemas.openxmlformats.org/officeDocument/2006/relationships/oleObject" Target="../embeddings/oleObject13.bin" TargetMode="Internal" /><Relationship Id="rId47" Type="http://schemas.openxmlformats.org/officeDocument/2006/relationships/image" Target="../media/image20.wmf" /><Relationship Id="rId48" Type="http://schemas.openxmlformats.org/officeDocument/2006/relationships/tags" Target="../tags/tag349.xml" /><Relationship Id="rId49" Type="http://schemas.openxmlformats.org/officeDocument/2006/relationships/oleObject" Target="../embeddings/oleObject14.bin" TargetMode="Internal" /><Relationship Id="rId5" Type="http://schemas.openxmlformats.org/officeDocument/2006/relationships/tags" Target="../tags/tag319.xml" /><Relationship Id="rId50" Type="http://schemas.openxmlformats.org/officeDocument/2006/relationships/image" Target="../media/image21.wmf" /><Relationship Id="rId51" Type="http://schemas.openxmlformats.org/officeDocument/2006/relationships/tags" Target="../tags/tag350.xml" /><Relationship Id="rId52" Type="http://schemas.openxmlformats.org/officeDocument/2006/relationships/tags" Target="../tags/tag351.xml" /><Relationship Id="rId53" Type="http://schemas.openxmlformats.org/officeDocument/2006/relationships/tags" Target="../tags/tag352.xml" /><Relationship Id="rId54" Type="http://schemas.openxmlformats.org/officeDocument/2006/relationships/tags" Target="../tags/tag353.xml" /><Relationship Id="rId55" Type="http://schemas.openxmlformats.org/officeDocument/2006/relationships/tags" Target="../tags/tag354.xml" /><Relationship Id="rId56" Type="http://schemas.openxmlformats.org/officeDocument/2006/relationships/tags" Target="../tags/tag355.xml" /><Relationship Id="rId57" Type="http://schemas.openxmlformats.org/officeDocument/2006/relationships/vmlDrawing" Target="../drawings/vmlDrawing5.vml" /><Relationship Id="rId6" Type="http://schemas.openxmlformats.org/officeDocument/2006/relationships/tags" Target="../tags/tag320.xml" /><Relationship Id="rId7" Type="http://schemas.openxmlformats.org/officeDocument/2006/relationships/tags" Target="../tags/tag321.xml" /><Relationship Id="rId8" Type="http://schemas.openxmlformats.org/officeDocument/2006/relationships/tags" Target="../tags/tag322.xml" /><Relationship Id="rId9" Type="http://schemas.openxmlformats.org/officeDocument/2006/relationships/tags" Target="../tags/tag323.xml" /></Relationships>
</file>

<file path=ppt/slides/_rels/slide1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10" Type="http://schemas.openxmlformats.org/officeDocument/2006/relationships/tags" Target="../tags/tag364.xml" /><Relationship Id="rId11" Type="http://schemas.openxmlformats.org/officeDocument/2006/relationships/image" Target="../media/image14.png" /><Relationship Id="rId12" Type="http://schemas.openxmlformats.org/officeDocument/2006/relationships/tags" Target="../tags/tag365.xml" /><Relationship Id="rId13" Type="http://schemas.openxmlformats.org/officeDocument/2006/relationships/tags" Target="../tags/tag366.xml" /><Relationship Id="rId14" Type="http://schemas.openxmlformats.org/officeDocument/2006/relationships/tags" Target="../tags/tag367.xml" /><Relationship Id="rId15" Type="http://schemas.openxmlformats.org/officeDocument/2006/relationships/tags" Target="../tags/tag368.xml" /><Relationship Id="rId16" Type="http://schemas.openxmlformats.org/officeDocument/2006/relationships/tags" Target="../tags/tag369.xml" /><Relationship Id="rId17" Type="http://schemas.openxmlformats.org/officeDocument/2006/relationships/tags" Target="../tags/tag370.xml" /><Relationship Id="rId18" Type="http://schemas.openxmlformats.org/officeDocument/2006/relationships/tags" Target="../tags/tag371.xml" /><Relationship Id="rId19" Type="http://schemas.openxmlformats.org/officeDocument/2006/relationships/tags" Target="../tags/tag372.xml" /><Relationship Id="rId2" Type="http://schemas.openxmlformats.org/officeDocument/2006/relationships/tags" Target="../tags/tag356.xml" /><Relationship Id="rId20" Type="http://schemas.openxmlformats.org/officeDocument/2006/relationships/tags" Target="../tags/tag373.xml" /><Relationship Id="rId21" Type="http://schemas.openxmlformats.org/officeDocument/2006/relationships/tags" Target="../tags/tag374.xml" /><Relationship Id="rId22" Type="http://schemas.openxmlformats.org/officeDocument/2006/relationships/tags" Target="../tags/tag375.xml" /><Relationship Id="rId23" Type="http://schemas.openxmlformats.org/officeDocument/2006/relationships/tags" Target="../tags/tag376.xml" /><Relationship Id="rId24" Type="http://schemas.openxmlformats.org/officeDocument/2006/relationships/tags" Target="../tags/tag377.xml" /><Relationship Id="rId25" Type="http://schemas.openxmlformats.org/officeDocument/2006/relationships/tags" Target="../tags/tag378.xml" /><Relationship Id="rId26" Type="http://schemas.openxmlformats.org/officeDocument/2006/relationships/tags" Target="../tags/tag379.xml" /><Relationship Id="rId27" Type="http://schemas.openxmlformats.org/officeDocument/2006/relationships/tags" Target="../tags/tag380.xml" /><Relationship Id="rId28" Type="http://schemas.openxmlformats.org/officeDocument/2006/relationships/tags" Target="../tags/tag381.xml" /><Relationship Id="rId29" Type="http://schemas.openxmlformats.org/officeDocument/2006/relationships/tags" Target="../tags/tag382.xml" /><Relationship Id="rId3" Type="http://schemas.openxmlformats.org/officeDocument/2006/relationships/tags" Target="../tags/tag357.xml" /><Relationship Id="rId30" Type="http://schemas.openxmlformats.org/officeDocument/2006/relationships/tags" Target="../tags/tag383.xml" /><Relationship Id="rId31" Type="http://schemas.openxmlformats.org/officeDocument/2006/relationships/tags" Target="../tags/tag384.xml" /><Relationship Id="rId4" Type="http://schemas.openxmlformats.org/officeDocument/2006/relationships/tags" Target="../tags/tag358.xml" /><Relationship Id="rId5" Type="http://schemas.openxmlformats.org/officeDocument/2006/relationships/tags" Target="../tags/tag359.xml" /><Relationship Id="rId6" Type="http://schemas.openxmlformats.org/officeDocument/2006/relationships/tags" Target="../tags/tag360.xml" /><Relationship Id="rId7" Type="http://schemas.openxmlformats.org/officeDocument/2006/relationships/tags" Target="../tags/tag361.xml" /><Relationship Id="rId8" Type="http://schemas.openxmlformats.org/officeDocument/2006/relationships/tags" Target="../tags/tag362.xml" /><Relationship Id="rId9" Type="http://schemas.openxmlformats.org/officeDocument/2006/relationships/tags" Target="../tags/tag363.xml" /></Relationships>
</file>

<file path=ppt/slides/_rels/slide1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10" Type="http://schemas.openxmlformats.org/officeDocument/2006/relationships/tags" Target="../tags/tag393.xml" /><Relationship Id="rId11" Type="http://schemas.openxmlformats.org/officeDocument/2006/relationships/tags" Target="../tags/tag394.xml" /><Relationship Id="rId12" Type="http://schemas.openxmlformats.org/officeDocument/2006/relationships/tags" Target="../tags/tag395.xml" /><Relationship Id="rId13" Type="http://schemas.openxmlformats.org/officeDocument/2006/relationships/tags" Target="../tags/tag396.xml" /><Relationship Id="rId14" Type="http://schemas.openxmlformats.org/officeDocument/2006/relationships/tags" Target="../tags/tag397.xml" /><Relationship Id="rId15" Type="http://schemas.openxmlformats.org/officeDocument/2006/relationships/tags" Target="../tags/tag398.xml" /><Relationship Id="rId16" Type="http://schemas.openxmlformats.org/officeDocument/2006/relationships/tags" Target="../tags/tag399.xml" /><Relationship Id="rId17" Type="http://schemas.openxmlformats.org/officeDocument/2006/relationships/tags" Target="../tags/tag400.xml" /><Relationship Id="rId18" Type="http://schemas.openxmlformats.org/officeDocument/2006/relationships/tags" Target="../tags/tag401.xml" /><Relationship Id="rId19" Type="http://schemas.openxmlformats.org/officeDocument/2006/relationships/tags" Target="../tags/tag402.xml" /><Relationship Id="rId2" Type="http://schemas.openxmlformats.org/officeDocument/2006/relationships/tags" Target="../tags/tag385.xml" /><Relationship Id="rId3" Type="http://schemas.openxmlformats.org/officeDocument/2006/relationships/tags" Target="../tags/tag386.xml" /><Relationship Id="rId4" Type="http://schemas.openxmlformats.org/officeDocument/2006/relationships/tags" Target="../tags/tag387.xml" /><Relationship Id="rId5" Type="http://schemas.openxmlformats.org/officeDocument/2006/relationships/tags" Target="../tags/tag388.xml" /><Relationship Id="rId6" Type="http://schemas.openxmlformats.org/officeDocument/2006/relationships/tags" Target="../tags/tag389.xml" /><Relationship Id="rId7" Type="http://schemas.openxmlformats.org/officeDocument/2006/relationships/tags" Target="../tags/tag390.xml" /><Relationship Id="rId8" Type="http://schemas.openxmlformats.org/officeDocument/2006/relationships/tags" Target="../tags/tag391.xml" /><Relationship Id="rId9" Type="http://schemas.openxmlformats.org/officeDocument/2006/relationships/tags" Target="../tags/tag392.xml" /></Relationships>
</file>

<file path=ppt/slides/_rels/slide1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10" Type="http://schemas.openxmlformats.org/officeDocument/2006/relationships/tags" Target="../tags/tag413.xml" /><Relationship Id="rId11" Type="http://schemas.openxmlformats.org/officeDocument/2006/relationships/tags" Target="../tags/tag414.xml" /><Relationship Id="rId12" Type="http://schemas.openxmlformats.org/officeDocument/2006/relationships/tags" Target="../tags/tag415.xml" /><Relationship Id="rId13" Type="http://schemas.openxmlformats.org/officeDocument/2006/relationships/tags" Target="../tags/tag416.xml" /><Relationship Id="rId14" Type="http://schemas.openxmlformats.org/officeDocument/2006/relationships/tags" Target="../tags/tag417.xml" /><Relationship Id="rId15" Type="http://schemas.openxmlformats.org/officeDocument/2006/relationships/tags" Target="../tags/tag418.xml" /><Relationship Id="rId16" Type="http://schemas.openxmlformats.org/officeDocument/2006/relationships/oleObject" Target="../embeddings/oleObject15.bin" TargetMode="Internal" /><Relationship Id="rId17" Type="http://schemas.openxmlformats.org/officeDocument/2006/relationships/image" Target="../media/image22.wmf" /><Relationship Id="rId18" Type="http://schemas.openxmlformats.org/officeDocument/2006/relationships/tags" Target="../tags/tag419.xml" /><Relationship Id="rId19" Type="http://schemas.openxmlformats.org/officeDocument/2006/relationships/oleObject" Target="../embeddings/oleObject16.bin" TargetMode="Internal" /><Relationship Id="rId2" Type="http://schemas.openxmlformats.org/officeDocument/2006/relationships/notesSlide" Target="../notesSlides/notesSlide7.xml" /><Relationship Id="rId20" Type="http://schemas.openxmlformats.org/officeDocument/2006/relationships/image" Target="../media/image23.wmf" /><Relationship Id="rId21" Type="http://schemas.openxmlformats.org/officeDocument/2006/relationships/tags" Target="../tags/tag420.xml" /><Relationship Id="rId22" Type="http://schemas.openxmlformats.org/officeDocument/2006/relationships/oleObject" Target="../embeddings/oleObject17.bin" TargetMode="Internal" /><Relationship Id="rId23" Type="http://schemas.openxmlformats.org/officeDocument/2006/relationships/image" Target="../media/image24.wmf" /><Relationship Id="rId24" Type="http://schemas.openxmlformats.org/officeDocument/2006/relationships/tags" Target="../tags/tag421.xml" /><Relationship Id="rId25" Type="http://schemas.openxmlformats.org/officeDocument/2006/relationships/tags" Target="../tags/tag422.xml" /><Relationship Id="rId26" Type="http://schemas.openxmlformats.org/officeDocument/2006/relationships/tags" Target="../tags/tag423.xml" /><Relationship Id="rId27" Type="http://schemas.openxmlformats.org/officeDocument/2006/relationships/oleObject" Target="../embeddings/oleObject18.bin" TargetMode="Internal" /><Relationship Id="rId28" Type="http://schemas.openxmlformats.org/officeDocument/2006/relationships/image" Target="../media/image25.wmf" /><Relationship Id="rId29" Type="http://schemas.openxmlformats.org/officeDocument/2006/relationships/tags" Target="../tags/tag424.xml" /><Relationship Id="rId3" Type="http://schemas.openxmlformats.org/officeDocument/2006/relationships/tags" Target="../tags/tag406.xml" /><Relationship Id="rId30" Type="http://schemas.openxmlformats.org/officeDocument/2006/relationships/image" Target="../media/image26.png" /><Relationship Id="rId31" Type="http://schemas.openxmlformats.org/officeDocument/2006/relationships/tags" Target="../tags/tag425.xml" /><Relationship Id="rId32" Type="http://schemas.openxmlformats.org/officeDocument/2006/relationships/vmlDrawing" Target="../drawings/vmlDrawing6.vml" /><Relationship Id="rId4" Type="http://schemas.openxmlformats.org/officeDocument/2006/relationships/tags" Target="../tags/tag407.xml" /><Relationship Id="rId5" Type="http://schemas.openxmlformats.org/officeDocument/2006/relationships/tags" Target="../tags/tag408.xml" /><Relationship Id="rId6" Type="http://schemas.openxmlformats.org/officeDocument/2006/relationships/tags" Target="../tags/tag409.xml" /><Relationship Id="rId7" Type="http://schemas.openxmlformats.org/officeDocument/2006/relationships/tags" Target="../tags/tag410.xml" /><Relationship Id="rId8" Type="http://schemas.openxmlformats.org/officeDocument/2006/relationships/tags" Target="../tags/tag411.xml" /><Relationship Id="rId9" Type="http://schemas.openxmlformats.org/officeDocument/2006/relationships/tags" Target="../tags/tag412.xml" /></Relationships>
</file>

<file path=ppt/slides/_rels/slide1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10" Type="http://schemas.openxmlformats.org/officeDocument/2006/relationships/tags" Target="../tags/tag436.xml" /><Relationship Id="rId11" Type="http://schemas.openxmlformats.org/officeDocument/2006/relationships/tags" Target="../tags/tag437.xml" /><Relationship Id="rId12" Type="http://schemas.openxmlformats.org/officeDocument/2006/relationships/tags" Target="../tags/tag438.xml" /><Relationship Id="rId13" Type="http://schemas.openxmlformats.org/officeDocument/2006/relationships/tags" Target="../tags/tag439.xml" /><Relationship Id="rId14" Type="http://schemas.openxmlformats.org/officeDocument/2006/relationships/tags" Target="../tags/tag440.xml" /><Relationship Id="rId15" Type="http://schemas.openxmlformats.org/officeDocument/2006/relationships/tags" Target="../tags/tag441.xml" /><Relationship Id="rId16" Type="http://schemas.openxmlformats.org/officeDocument/2006/relationships/tags" Target="../tags/tag442.xml" /><Relationship Id="rId17" Type="http://schemas.openxmlformats.org/officeDocument/2006/relationships/tags" Target="../tags/tag443.xml" /><Relationship Id="rId18" Type="http://schemas.openxmlformats.org/officeDocument/2006/relationships/tags" Target="../tags/tag444.xml" /><Relationship Id="rId19" Type="http://schemas.openxmlformats.org/officeDocument/2006/relationships/tags" Target="../tags/tag445.xml" /><Relationship Id="rId2" Type="http://schemas.openxmlformats.org/officeDocument/2006/relationships/notesSlide" Target="../notesSlides/notesSlide8.xml" /><Relationship Id="rId20" Type="http://schemas.openxmlformats.org/officeDocument/2006/relationships/tags" Target="../tags/tag446.xml" /><Relationship Id="rId21" Type="http://schemas.openxmlformats.org/officeDocument/2006/relationships/tags" Target="../tags/tag447.xml" /><Relationship Id="rId22" Type="http://schemas.openxmlformats.org/officeDocument/2006/relationships/tags" Target="../tags/tag448.xml" /><Relationship Id="rId23" Type="http://schemas.openxmlformats.org/officeDocument/2006/relationships/tags" Target="../tags/tag449.xml" /><Relationship Id="rId24" Type="http://schemas.openxmlformats.org/officeDocument/2006/relationships/oleObject" Target="../embeddings/oleObject19.bin" TargetMode="Internal" /><Relationship Id="rId25" Type="http://schemas.openxmlformats.org/officeDocument/2006/relationships/image" Target="../media/image27.wmf" /><Relationship Id="rId26" Type="http://schemas.openxmlformats.org/officeDocument/2006/relationships/tags" Target="../tags/tag450.xml" /><Relationship Id="rId27" Type="http://schemas.openxmlformats.org/officeDocument/2006/relationships/oleObject" Target="../embeddings/oleObject20.bin" TargetMode="Internal" /><Relationship Id="rId28" Type="http://schemas.openxmlformats.org/officeDocument/2006/relationships/tags" Target="../tags/tag451.xml" /><Relationship Id="rId29" Type="http://schemas.openxmlformats.org/officeDocument/2006/relationships/tags" Target="../tags/tag452.xml" /><Relationship Id="rId3" Type="http://schemas.openxmlformats.org/officeDocument/2006/relationships/tags" Target="../tags/tag429.xml" /><Relationship Id="rId30" Type="http://schemas.openxmlformats.org/officeDocument/2006/relationships/oleObject" Target="../embeddings/oleObject21.bin" TargetMode="Internal" /><Relationship Id="rId31" Type="http://schemas.openxmlformats.org/officeDocument/2006/relationships/tags" Target="../tags/tag453.xml" /><Relationship Id="rId32" Type="http://schemas.openxmlformats.org/officeDocument/2006/relationships/tags" Target="../tags/tag454.xml" /><Relationship Id="rId33" Type="http://schemas.openxmlformats.org/officeDocument/2006/relationships/tags" Target="../tags/tag455.xml" /><Relationship Id="rId34" Type="http://schemas.openxmlformats.org/officeDocument/2006/relationships/tags" Target="../tags/tag456.xml" /><Relationship Id="rId35" Type="http://schemas.openxmlformats.org/officeDocument/2006/relationships/oleObject" Target="../embeddings/oleObject22.bin" TargetMode="Internal" /><Relationship Id="rId36" Type="http://schemas.openxmlformats.org/officeDocument/2006/relationships/image" Target="../media/image28.wmf" /><Relationship Id="rId37" Type="http://schemas.openxmlformats.org/officeDocument/2006/relationships/tags" Target="../tags/tag457.xml" /><Relationship Id="rId38" Type="http://schemas.openxmlformats.org/officeDocument/2006/relationships/package" Target="../embeddings/Document2.docx" TargetMode="Internal" /><Relationship Id="rId39" Type="http://schemas.openxmlformats.org/officeDocument/2006/relationships/image" Target="../media/image29.emf" /><Relationship Id="rId4" Type="http://schemas.openxmlformats.org/officeDocument/2006/relationships/tags" Target="../tags/tag430.xml" /><Relationship Id="rId40" Type="http://schemas.openxmlformats.org/officeDocument/2006/relationships/tags" Target="../tags/tag458.xml" /><Relationship Id="rId41" Type="http://schemas.openxmlformats.org/officeDocument/2006/relationships/package" Target="../embeddings/Document3.docx" TargetMode="Internal" /><Relationship Id="rId42" Type="http://schemas.openxmlformats.org/officeDocument/2006/relationships/image" Target="../media/image30.emf" /><Relationship Id="rId43" Type="http://schemas.openxmlformats.org/officeDocument/2006/relationships/tags" Target="../tags/tag459.xml" /><Relationship Id="rId44" Type="http://schemas.openxmlformats.org/officeDocument/2006/relationships/vmlDrawing" Target="../drawings/vmlDrawing7.vml" /><Relationship Id="rId5" Type="http://schemas.openxmlformats.org/officeDocument/2006/relationships/tags" Target="../tags/tag431.xml" /><Relationship Id="rId6" Type="http://schemas.openxmlformats.org/officeDocument/2006/relationships/tags" Target="../tags/tag432.xml" /><Relationship Id="rId7" Type="http://schemas.openxmlformats.org/officeDocument/2006/relationships/tags" Target="../tags/tag433.xml" /><Relationship Id="rId8" Type="http://schemas.openxmlformats.org/officeDocument/2006/relationships/tags" Target="../tags/tag434.xml" /><Relationship Id="rId9" Type="http://schemas.openxmlformats.org/officeDocument/2006/relationships/tags" Target="../tags/tag435.xml" /></Relationships>
</file>

<file path=ppt/slides/_rels/slide1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10" Type="http://schemas.openxmlformats.org/officeDocument/2006/relationships/tags" Target="../tags/tag470.xml" /><Relationship Id="rId11" Type="http://schemas.openxmlformats.org/officeDocument/2006/relationships/tags" Target="../tags/tag471.xml" /><Relationship Id="rId12" Type="http://schemas.openxmlformats.org/officeDocument/2006/relationships/tags" Target="../tags/tag472.xml" /><Relationship Id="rId13" Type="http://schemas.openxmlformats.org/officeDocument/2006/relationships/tags" Target="../tags/tag473.xml" /><Relationship Id="rId14" Type="http://schemas.openxmlformats.org/officeDocument/2006/relationships/tags" Target="../tags/tag474.xml" /><Relationship Id="rId15" Type="http://schemas.openxmlformats.org/officeDocument/2006/relationships/tags" Target="../tags/tag475.xml" /><Relationship Id="rId16" Type="http://schemas.openxmlformats.org/officeDocument/2006/relationships/tags" Target="../tags/tag476.xml" /><Relationship Id="rId17" Type="http://schemas.openxmlformats.org/officeDocument/2006/relationships/tags" Target="../tags/tag477.xml" /><Relationship Id="rId18" Type="http://schemas.openxmlformats.org/officeDocument/2006/relationships/tags" Target="../tags/tag478.xml" /><Relationship Id="rId19" Type="http://schemas.openxmlformats.org/officeDocument/2006/relationships/tags" Target="../tags/tag479.xml" /><Relationship Id="rId2" Type="http://schemas.openxmlformats.org/officeDocument/2006/relationships/notesSlide" Target="../notesSlides/notesSlide9.xml" /><Relationship Id="rId20" Type="http://schemas.openxmlformats.org/officeDocument/2006/relationships/tags" Target="../tags/tag480.xml" /><Relationship Id="rId21" Type="http://schemas.openxmlformats.org/officeDocument/2006/relationships/tags" Target="../tags/tag481.xml" /><Relationship Id="rId22" Type="http://schemas.openxmlformats.org/officeDocument/2006/relationships/tags" Target="../tags/tag482.xml" /><Relationship Id="rId23" Type="http://schemas.openxmlformats.org/officeDocument/2006/relationships/tags" Target="../tags/tag483.xml" /><Relationship Id="rId24" Type="http://schemas.openxmlformats.org/officeDocument/2006/relationships/tags" Target="../tags/tag484.xml" /><Relationship Id="rId25" Type="http://schemas.openxmlformats.org/officeDocument/2006/relationships/tags" Target="../tags/tag485.xml" /><Relationship Id="rId26" Type="http://schemas.openxmlformats.org/officeDocument/2006/relationships/tags" Target="../tags/tag486.xml" /><Relationship Id="rId27" Type="http://schemas.openxmlformats.org/officeDocument/2006/relationships/tags" Target="../tags/tag487.xml" /><Relationship Id="rId28" Type="http://schemas.openxmlformats.org/officeDocument/2006/relationships/tags" Target="../tags/tag488.xml" /><Relationship Id="rId29" Type="http://schemas.openxmlformats.org/officeDocument/2006/relationships/tags" Target="../tags/tag489.xml" /><Relationship Id="rId3" Type="http://schemas.openxmlformats.org/officeDocument/2006/relationships/tags" Target="../tags/tag463.xml" /><Relationship Id="rId30" Type="http://schemas.openxmlformats.org/officeDocument/2006/relationships/tags" Target="../tags/tag490.xml" /><Relationship Id="rId31" Type="http://schemas.openxmlformats.org/officeDocument/2006/relationships/tags" Target="../tags/tag491.xml" /><Relationship Id="rId32" Type="http://schemas.openxmlformats.org/officeDocument/2006/relationships/tags" Target="../tags/tag492.xml" /><Relationship Id="rId33" Type="http://schemas.openxmlformats.org/officeDocument/2006/relationships/image" Target="../media/image31.png" /><Relationship Id="rId34" Type="http://schemas.openxmlformats.org/officeDocument/2006/relationships/tags" Target="../tags/tag493.xml" /><Relationship Id="rId4" Type="http://schemas.openxmlformats.org/officeDocument/2006/relationships/tags" Target="../tags/tag464.xml" /><Relationship Id="rId5" Type="http://schemas.openxmlformats.org/officeDocument/2006/relationships/tags" Target="../tags/tag465.xml" /><Relationship Id="rId6" Type="http://schemas.openxmlformats.org/officeDocument/2006/relationships/tags" Target="../tags/tag466.xml" /><Relationship Id="rId7" Type="http://schemas.openxmlformats.org/officeDocument/2006/relationships/tags" Target="../tags/tag467.xml" /><Relationship Id="rId8" Type="http://schemas.openxmlformats.org/officeDocument/2006/relationships/tags" Target="../tags/tag468.xml" /><Relationship Id="rId9" Type="http://schemas.openxmlformats.org/officeDocument/2006/relationships/tags" Target="../tags/tag469.xml" /></Relationships>
</file>

<file path=ppt/slides/_rels/slide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10" Type="http://schemas.openxmlformats.org/officeDocument/2006/relationships/tags" Target="../tags/tag43.xml" /><Relationship Id="rId11" Type="http://schemas.openxmlformats.org/officeDocument/2006/relationships/tags" Target="../tags/tag44.xml" /><Relationship Id="rId12" Type="http://schemas.openxmlformats.org/officeDocument/2006/relationships/tags" Target="../tags/tag45.xml" /><Relationship Id="rId13" Type="http://schemas.openxmlformats.org/officeDocument/2006/relationships/tags" Target="../tags/tag46.xml" /><Relationship Id="rId14" Type="http://schemas.openxmlformats.org/officeDocument/2006/relationships/tags" Target="../tags/tag47.xml" /><Relationship Id="rId15" Type="http://schemas.openxmlformats.org/officeDocument/2006/relationships/tags" Target="../tags/tag48.xml" /><Relationship Id="rId16" Type="http://schemas.openxmlformats.org/officeDocument/2006/relationships/tags" Target="../tags/tag49.xml" /><Relationship Id="rId17" Type="http://schemas.openxmlformats.org/officeDocument/2006/relationships/tags" Target="../tags/tag50.xml" /><Relationship Id="rId18" Type="http://schemas.openxmlformats.org/officeDocument/2006/relationships/tags" Target="../tags/tag51.xml" /><Relationship Id="rId2" Type="http://schemas.openxmlformats.org/officeDocument/2006/relationships/tags" Target="../tags/tag35.xml" /><Relationship Id="rId3" Type="http://schemas.openxmlformats.org/officeDocument/2006/relationships/tags" Target="../tags/tag36.xml" /><Relationship Id="rId4" Type="http://schemas.openxmlformats.org/officeDocument/2006/relationships/tags" Target="../tags/tag37.xml" /><Relationship Id="rId5" Type="http://schemas.openxmlformats.org/officeDocument/2006/relationships/tags" Target="../tags/tag38.xml" /><Relationship Id="rId6" Type="http://schemas.openxmlformats.org/officeDocument/2006/relationships/tags" Target="../tags/tag39.xml" /><Relationship Id="rId7" Type="http://schemas.openxmlformats.org/officeDocument/2006/relationships/tags" Target="../tags/tag40.xml" /><Relationship Id="rId8" Type="http://schemas.openxmlformats.org/officeDocument/2006/relationships/tags" Target="../tags/tag41.xml" /><Relationship Id="rId9" Type="http://schemas.openxmlformats.org/officeDocument/2006/relationships/tags" Target="../tags/tag42.xml" /></Relationships>
</file>

<file path=ppt/slides/_rels/slide2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10" Type="http://schemas.openxmlformats.org/officeDocument/2006/relationships/tags" Target="../tags/tag504.xml" /><Relationship Id="rId11" Type="http://schemas.openxmlformats.org/officeDocument/2006/relationships/tags" Target="../tags/tag505.xml" /><Relationship Id="rId12" Type="http://schemas.openxmlformats.org/officeDocument/2006/relationships/tags" Target="../tags/tag506.xml" /><Relationship Id="rId13" Type="http://schemas.openxmlformats.org/officeDocument/2006/relationships/tags" Target="../tags/tag507.xml" /><Relationship Id="rId14" Type="http://schemas.openxmlformats.org/officeDocument/2006/relationships/tags" Target="../tags/tag508.xml" /><Relationship Id="rId15" Type="http://schemas.openxmlformats.org/officeDocument/2006/relationships/tags" Target="../tags/tag509.xml" /><Relationship Id="rId16" Type="http://schemas.openxmlformats.org/officeDocument/2006/relationships/tags" Target="../tags/tag510.xml" /><Relationship Id="rId17" Type="http://schemas.openxmlformats.org/officeDocument/2006/relationships/tags" Target="../tags/tag511.xml" /><Relationship Id="rId18" Type="http://schemas.openxmlformats.org/officeDocument/2006/relationships/package" Target="../embeddings/Document4.docx" TargetMode="Internal" /><Relationship Id="rId19" Type="http://schemas.openxmlformats.org/officeDocument/2006/relationships/image" Target="../media/image32.emf" /><Relationship Id="rId2" Type="http://schemas.openxmlformats.org/officeDocument/2006/relationships/notesSlide" Target="../notesSlides/notesSlide10.xml" /><Relationship Id="rId20" Type="http://schemas.openxmlformats.org/officeDocument/2006/relationships/vmlDrawing" Target="../drawings/vmlDrawing8.vml" /><Relationship Id="rId3" Type="http://schemas.openxmlformats.org/officeDocument/2006/relationships/tags" Target="../tags/tag497.xml" /><Relationship Id="rId4" Type="http://schemas.openxmlformats.org/officeDocument/2006/relationships/tags" Target="../tags/tag498.xml" /><Relationship Id="rId5" Type="http://schemas.openxmlformats.org/officeDocument/2006/relationships/tags" Target="../tags/tag499.xml" /><Relationship Id="rId6" Type="http://schemas.openxmlformats.org/officeDocument/2006/relationships/tags" Target="../tags/tag500.xml" /><Relationship Id="rId7" Type="http://schemas.openxmlformats.org/officeDocument/2006/relationships/tags" Target="../tags/tag501.xml" /><Relationship Id="rId8" Type="http://schemas.openxmlformats.org/officeDocument/2006/relationships/tags" Target="../tags/tag502.xml" /><Relationship Id="rId9" Type="http://schemas.openxmlformats.org/officeDocument/2006/relationships/tags" Target="../tags/tag503.xml" /></Relationships>
</file>

<file path=ppt/slides/_rels/slide2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10" Type="http://schemas.openxmlformats.org/officeDocument/2006/relationships/tags" Target="../tags/tag520.xml" /><Relationship Id="rId11" Type="http://schemas.openxmlformats.org/officeDocument/2006/relationships/package" Target="../embeddings/Document5.docx" TargetMode="Internal" /><Relationship Id="rId12" Type="http://schemas.openxmlformats.org/officeDocument/2006/relationships/image" Target="../media/image33.emf" /><Relationship Id="rId13" Type="http://schemas.openxmlformats.org/officeDocument/2006/relationships/tags" Target="../tags/tag521.xml" /><Relationship Id="rId14" Type="http://schemas.openxmlformats.org/officeDocument/2006/relationships/package" Target="../embeddings/Document6.docx" TargetMode="Internal" /><Relationship Id="rId15" Type="http://schemas.openxmlformats.org/officeDocument/2006/relationships/image" Target="../media/image34.emf" /><Relationship Id="rId16" Type="http://schemas.openxmlformats.org/officeDocument/2006/relationships/tags" Target="../tags/tag522.xml" /><Relationship Id="rId17" Type="http://schemas.openxmlformats.org/officeDocument/2006/relationships/tags" Target="../tags/tag523.xml" /><Relationship Id="rId18" Type="http://schemas.openxmlformats.org/officeDocument/2006/relationships/tags" Target="../tags/tag524.xml" /><Relationship Id="rId19" Type="http://schemas.openxmlformats.org/officeDocument/2006/relationships/tags" Target="../tags/tag525.xml" /><Relationship Id="rId2" Type="http://schemas.openxmlformats.org/officeDocument/2006/relationships/tags" Target="../tags/tag512.xml" /><Relationship Id="rId20" Type="http://schemas.openxmlformats.org/officeDocument/2006/relationships/tags" Target="../tags/tag526.xml" /><Relationship Id="rId21" Type="http://schemas.openxmlformats.org/officeDocument/2006/relationships/tags" Target="../tags/tag527.xml" /><Relationship Id="rId22" Type="http://schemas.openxmlformats.org/officeDocument/2006/relationships/tags" Target="../tags/tag528.xml" /><Relationship Id="rId23" Type="http://schemas.openxmlformats.org/officeDocument/2006/relationships/tags" Target="../tags/tag529.xml" /><Relationship Id="rId24" Type="http://schemas.openxmlformats.org/officeDocument/2006/relationships/tags" Target="../tags/tag530.xml" /><Relationship Id="rId25" Type="http://schemas.openxmlformats.org/officeDocument/2006/relationships/tags" Target="../tags/tag531.xml" /><Relationship Id="rId26" Type="http://schemas.openxmlformats.org/officeDocument/2006/relationships/tags" Target="../tags/tag532.xml" /><Relationship Id="rId27" Type="http://schemas.openxmlformats.org/officeDocument/2006/relationships/tags" Target="../tags/tag533.xml" /><Relationship Id="rId28" Type="http://schemas.openxmlformats.org/officeDocument/2006/relationships/tags" Target="../tags/tag534.xml" /><Relationship Id="rId29" Type="http://schemas.openxmlformats.org/officeDocument/2006/relationships/tags" Target="../tags/tag535.xml" /><Relationship Id="rId3" Type="http://schemas.openxmlformats.org/officeDocument/2006/relationships/tags" Target="../tags/tag513.xml" /><Relationship Id="rId30" Type="http://schemas.openxmlformats.org/officeDocument/2006/relationships/tags" Target="../tags/tag536.xml" /><Relationship Id="rId31" Type="http://schemas.openxmlformats.org/officeDocument/2006/relationships/tags" Target="../tags/tag537.xml" /><Relationship Id="rId32" Type="http://schemas.openxmlformats.org/officeDocument/2006/relationships/tags" Target="../tags/tag538.xml" /><Relationship Id="rId33" Type="http://schemas.openxmlformats.org/officeDocument/2006/relationships/tags" Target="../tags/tag539.xml" /><Relationship Id="rId34" Type="http://schemas.openxmlformats.org/officeDocument/2006/relationships/tags" Target="../tags/tag540.xml" /><Relationship Id="rId35" Type="http://schemas.openxmlformats.org/officeDocument/2006/relationships/tags" Target="../tags/tag541.xml" /><Relationship Id="rId36" Type="http://schemas.openxmlformats.org/officeDocument/2006/relationships/tags" Target="../tags/tag542.xml" /><Relationship Id="rId37" Type="http://schemas.openxmlformats.org/officeDocument/2006/relationships/tags" Target="../tags/tag543.xml" /><Relationship Id="rId38" Type="http://schemas.openxmlformats.org/officeDocument/2006/relationships/tags" Target="../tags/tag544.xml" /><Relationship Id="rId39" Type="http://schemas.openxmlformats.org/officeDocument/2006/relationships/tags" Target="../tags/tag545.xml" /><Relationship Id="rId4" Type="http://schemas.openxmlformats.org/officeDocument/2006/relationships/tags" Target="../tags/tag514.xml" /><Relationship Id="rId40" Type="http://schemas.openxmlformats.org/officeDocument/2006/relationships/tags" Target="../tags/tag546.xml" /><Relationship Id="rId41" Type="http://schemas.openxmlformats.org/officeDocument/2006/relationships/tags" Target="../tags/tag547.xml" /><Relationship Id="rId42" Type="http://schemas.openxmlformats.org/officeDocument/2006/relationships/tags" Target="../tags/tag548.xml" /><Relationship Id="rId43" Type="http://schemas.openxmlformats.org/officeDocument/2006/relationships/vmlDrawing" Target="../drawings/vmlDrawing9.vml" /><Relationship Id="rId5" Type="http://schemas.openxmlformats.org/officeDocument/2006/relationships/tags" Target="../tags/tag515.xml" /><Relationship Id="rId6" Type="http://schemas.openxmlformats.org/officeDocument/2006/relationships/tags" Target="../tags/tag516.xml" /><Relationship Id="rId7" Type="http://schemas.openxmlformats.org/officeDocument/2006/relationships/tags" Target="../tags/tag517.xml" /><Relationship Id="rId8" Type="http://schemas.openxmlformats.org/officeDocument/2006/relationships/tags" Target="../tags/tag518.xml" /><Relationship Id="rId9" Type="http://schemas.openxmlformats.org/officeDocument/2006/relationships/tags" Target="../tags/tag519.xml" /></Relationships>
</file>

<file path=ppt/slides/_rels/slide2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10" Type="http://schemas.openxmlformats.org/officeDocument/2006/relationships/tags" Target="../tags/tag557.xml" /><Relationship Id="rId11" Type="http://schemas.openxmlformats.org/officeDocument/2006/relationships/tags" Target="../tags/tag558.xml" /><Relationship Id="rId12" Type="http://schemas.openxmlformats.org/officeDocument/2006/relationships/tags" Target="../tags/tag559.xml" /><Relationship Id="rId13" Type="http://schemas.openxmlformats.org/officeDocument/2006/relationships/tags" Target="../tags/tag560.xml" /><Relationship Id="rId14" Type="http://schemas.openxmlformats.org/officeDocument/2006/relationships/tags" Target="../tags/tag561.xml" /><Relationship Id="rId15" Type="http://schemas.openxmlformats.org/officeDocument/2006/relationships/tags" Target="../tags/tag562.xml" /><Relationship Id="rId16" Type="http://schemas.openxmlformats.org/officeDocument/2006/relationships/tags" Target="../tags/tag563.xml" /><Relationship Id="rId17" Type="http://schemas.openxmlformats.org/officeDocument/2006/relationships/tags" Target="../tags/tag564.xml" /><Relationship Id="rId18" Type="http://schemas.openxmlformats.org/officeDocument/2006/relationships/tags" Target="../tags/tag565.xml" /><Relationship Id="rId19" Type="http://schemas.openxmlformats.org/officeDocument/2006/relationships/tags" Target="../tags/tag566.xml" /><Relationship Id="rId2" Type="http://schemas.openxmlformats.org/officeDocument/2006/relationships/tags" Target="../tags/tag549.xml" /><Relationship Id="rId20" Type="http://schemas.openxmlformats.org/officeDocument/2006/relationships/tags" Target="../tags/tag567.xml" /><Relationship Id="rId21" Type="http://schemas.openxmlformats.org/officeDocument/2006/relationships/tags" Target="../tags/tag568.xml" /><Relationship Id="rId22" Type="http://schemas.openxmlformats.org/officeDocument/2006/relationships/tags" Target="../tags/tag569.xml" /><Relationship Id="rId23" Type="http://schemas.openxmlformats.org/officeDocument/2006/relationships/tags" Target="../tags/tag570.xml" /><Relationship Id="rId24" Type="http://schemas.openxmlformats.org/officeDocument/2006/relationships/tags" Target="../tags/tag571.xml" /><Relationship Id="rId25" Type="http://schemas.openxmlformats.org/officeDocument/2006/relationships/tags" Target="../tags/tag572.xml" /><Relationship Id="rId26" Type="http://schemas.openxmlformats.org/officeDocument/2006/relationships/tags" Target="../tags/tag573.xml" /><Relationship Id="rId27" Type="http://schemas.openxmlformats.org/officeDocument/2006/relationships/tags" Target="../tags/tag574.xml" /><Relationship Id="rId28" Type="http://schemas.openxmlformats.org/officeDocument/2006/relationships/tags" Target="../tags/tag575.xml" /><Relationship Id="rId29" Type="http://schemas.openxmlformats.org/officeDocument/2006/relationships/tags" Target="../tags/tag576.xml" /><Relationship Id="rId3" Type="http://schemas.openxmlformats.org/officeDocument/2006/relationships/tags" Target="../tags/tag550.xml" /><Relationship Id="rId30" Type="http://schemas.openxmlformats.org/officeDocument/2006/relationships/tags" Target="../tags/tag577.xml" /><Relationship Id="rId31" Type="http://schemas.openxmlformats.org/officeDocument/2006/relationships/tags" Target="../tags/tag578.xml" /><Relationship Id="rId32" Type="http://schemas.openxmlformats.org/officeDocument/2006/relationships/tags" Target="../tags/tag579.xml" /><Relationship Id="rId33" Type="http://schemas.openxmlformats.org/officeDocument/2006/relationships/tags" Target="../tags/tag580.xml" /><Relationship Id="rId34" Type="http://schemas.openxmlformats.org/officeDocument/2006/relationships/tags" Target="../tags/tag581.xml" /><Relationship Id="rId35" Type="http://schemas.openxmlformats.org/officeDocument/2006/relationships/tags" Target="../tags/tag582.xml" /><Relationship Id="rId36" Type="http://schemas.openxmlformats.org/officeDocument/2006/relationships/tags" Target="../tags/tag583.xml" /><Relationship Id="rId37" Type="http://schemas.openxmlformats.org/officeDocument/2006/relationships/tags" Target="../tags/tag584.xml" /><Relationship Id="rId38" Type="http://schemas.openxmlformats.org/officeDocument/2006/relationships/package" Target="../embeddings/Document7.docx" TargetMode="Internal" /><Relationship Id="rId39" Type="http://schemas.openxmlformats.org/officeDocument/2006/relationships/image" Target="../media/image35.emf" /><Relationship Id="rId4" Type="http://schemas.openxmlformats.org/officeDocument/2006/relationships/tags" Target="../tags/tag551.xml" /><Relationship Id="rId40" Type="http://schemas.openxmlformats.org/officeDocument/2006/relationships/tags" Target="../tags/tag585.xml" /><Relationship Id="rId41" Type="http://schemas.openxmlformats.org/officeDocument/2006/relationships/package" Target="../embeddings/Document8.docx" TargetMode="Internal" /><Relationship Id="rId42" Type="http://schemas.openxmlformats.org/officeDocument/2006/relationships/image" Target="../media/image36.emf" /><Relationship Id="rId43" Type="http://schemas.openxmlformats.org/officeDocument/2006/relationships/tags" Target="../tags/tag586.xml" /><Relationship Id="rId44" Type="http://schemas.openxmlformats.org/officeDocument/2006/relationships/package" Target="../embeddings/Document9.docx" TargetMode="Internal" /><Relationship Id="rId45" Type="http://schemas.openxmlformats.org/officeDocument/2006/relationships/image" Target="../media/image37.emf" /><Relationship Id="rId46" Type="http://schemas.openxmlformats.org/officeDocument/2006/relationships/tags" Target="../tags/tag587.xml" /><Relationship Id="rId47" Type="http://schemas.openxmlformats.org/officeDocument/2006/relationships/package" Target="../embeddings/Document10.docx" TargetMode="Internal" /><Relationship Id="rId48" Type="http://schemas.openxmlformats.org/officeDocument/2006/relationships/image" Target="../media/image38.emf" /><Relationship Id="rId49" Type="http://schemas.openxmlformats.org/officeDocument/2006/relationships/vmlDrawing" Target="../drawings/vmlDrawing10.vml" /><Relationship Id="rId5" Type="http://schemas.openxmlformats.org/officeDocument/2006/relationships/tags" Target="../tags/tag552.xml" /><Relationship Id="rId6" Type="http://schemas.openxmlformats.org/officeDocument/2006/relationships/tags" Target="../tags/tag553.xml" /><Relationship Id="rId7" Type="http://schemas.openxmlformats.org/officeDocument/2006/relationships/tags" Target="../tags/tag554.xml" /><Relationship Id="rId8" Type="http://schemas.openxmlformats.org/officeDocument/2006/relationships/tags" Target="../tags/tag555.xml" /><Relationship Id="rId9" Type="http://schemas.openxmlformats.org/officeDocument/2006/relationships/tags" Target="../tags/tag556.xml" /></Relationships>
</file>

<file path=ppt/slides/_rels/slide2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10" Type="http://schemas.openxmlformats.org/officeDocument/2006/relationships/tags" Target="../tags/tag598.xml" /><Relationship Id="rId11" Type="http://schemas.openxmlformats.org/officeDocument/2006/relationships/tags" Target="../tags/tag599.xml" /><Relationship Id="rId12" Type="http://schemas.openxmlformats.org/officeDocument/2006/relationships/tags" Target="../tags/tag600.xml" /><Relationship Id="rId13" Type="http://schemas.openxmlformats.org/officeDocument/2006/relationships/tags" Target="../tags/tag601.xml" /><Relationship Id="rId14" Type="http://schemas.openxmlformats.org/officeDocument/2006/relationships/oleObject" Target="../embeddings/Document11.doc" TargetMode="Internal" /><Relationship Id="rId15" Type="http://schemas.openxmlformats.org/officeDocument/2006/relationships/image" Target="../media/image39.emf" /><Relationship Id="rId16" Type="http://schemas.openxmlformats.org/officeDocument/2006/relationships/tags" Target="../tags/tag602.xml" /><Relationship Id="rId17" Type="http://schemas.openxmlformats.org/officeDocument/2006/relationships/tags" Target="../tags/tag603.xml" /><Relationship Id="rId18" Type="http://schemas.openxmlformats.org/officeDocument/2006/relationships/vmlDrawing" Target="../drawings/vmlDrawing11.vml" /><Relationship Id="rId2" Type="http://schemas.openxmlformats.org/officeDocument/2006/relationships/notesSlide" Target="../notesSlides/notesSlide11.xml" /><Relationship Id="rId3" Type="http://schemas.openxmlformats.org/officeDocument/2006/relationships/tags" Target="../tags/tag591.xml" /><Relationship Id="rId4" Type="http://schemas.openxmlformats.org/officeDocument/2006/relationships/tags" Target="../tags/tag592.xml" /><Relationship Id="rId5" Type="http://schemas.openxmlformats.org/officeDocument/2006/relationships/tags" Target="../tags/tag593.xml" /><Relationship Id="rId6" Type="http://schemas.openxmlformats.org/officeDocument/2006/relationships/tags" Target="../tags/tag594.xml" /><Relationship Id="rId7" Type="http://schemas.openxmlformats.org/officeDocument/2006/relationships/tags" Target="../tags/tag595.xml" /><Relationship Id="rId8" Type="http://schemas.openxmlformats.org/officeDocument/2006/relationships/tags" Target="../tags/tag596.xml" /><Relationship Id="rId9" Type="http://schemas.openxmlformats.org/officeDocument/2006/relationships/tags" Target="../tags/tag597.xml" /></Relationships>
</file>

<file path=ppt/slides/_rels/slide2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10" Type="http://schemas.openxmlformats.org/officeDocument/2006/relationships/tags" Target="../tags/tag614.xml" /><Relationship Id="rId11" Type="http://schemas.openxmlformats.org/officeDocument/2006/relationships/tags" Target="../tags/tag615.xml" /><Relationship Id="rId12" Type="http://schemas.openxmlformats.org/officeDocument/2006/relationships/oleObject" Target="../embeddings/oleObject23.bin" TargetMode="Internal" /><Relationship Id="rId13" Type="http://schemas.openxmlformats.org/officeDocument/2006/relationships/image" Target="../media/image40.wmf" /><Relationship Id="rId14" Type="http://schemas.openxmlformats.org/officeDocument/2006/relationships/tags" Target="../tags/tag616.xml" /><Relationship Id="rId15" Type="http://schemas.openxmlformats.org/officeDocument/2006/relationships/tags" Target="../tags/tag617.xml" /><Relationship Id="rId16" Type="http://schemas.openxmlformats.org/officeDocument/2006/relationships/oleObject" Target="../embeddings/oleObject24.bin" TargetMode="Internal" /><Relationship Id="rId17" Type="http://schemas.openxmlformats.org/officeDocument/2006/relationships/image" Target="../media/image41.wmf" /><Relationship Id="rId18" Type="http://schemas.openxmlformats.org/officeDocument/2006/relationships/tags" Target="../tags/tag618.xml" /><Relationship Id="rId19" Type="http://schemas.openxmlformats.org/officeDocument/2006/relationships/package" Target="../embeddings/Document12.docx" TargetMode="Internal" /><Relationship Id="rId2" Type="http://schemas.openxmlformats.org/officeDocument/2006/relationships/notesSlide" Target="../notesSlides/notesSlide12.xml" /><Relationship Id="rId20" Type="http://schemas.openxmlformats.org/officeDocument/2006/relationships/image" Target="../media/image42.emf" /><Relationship Id="rId21" Type="http://schemas.openxmlformats.org/officeDocument/2006/relationships/image" Target="../media/image43.png" /><Relationship Id="rId22" Type="http://schemas.openxmlformats.org/officeDocument/2006/relationships/tags" Target="../tags/tag619.xml" /><Relationship Id="rId23" Type="http://schemas.openxmlformats.org/officeDocument/2006/relationships/vmlDrawing" Target="../drawings/vmlDrawing12.vml" /><Relationship Id="rId3" Type="http://schemas.openxmlformats.org/officeDocument/2006/relationships/tags" Target="../tags/tag607.xml" /><Relationship Id="rId4" Type="http://schemas.openxmlformats.org/officeDocument/2006/relationships/tags" Target="../tags/tag608.xml" /><Relationship Id="rId5" Type="http://schemas.openxmlformats.org/officeDocument/2006/relationships/tags" Target="../tags/tag609.xml" /><Relationship Id="rId6" Type="http://schemas.openxmlformats.org/officeDocument/2006/relationships/tags" Target="../tags/tag610.xml" /><Relationship Id="rId7" Type="http://schemas.openxmlformats.org/officeDocument/2006/relationships/tags" Target="../tags/tag611.xml" /><Relationship Id="rId8" Type="http://schemas.openxmlformats.org/officeDocument/2006/relationships/tags" Target="../tags/tag612.xml" /><Relationship Id="rId9" Type="http://schemas.openxmlformats.org/officeDocument/2006/relationships/tags" Target="../tags/tag613.xml" /></Relationships>
</file>

<file path=ppt/slides/_rels/slide2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10" Type="http://schemas.openxmlformats.org/officeDocument/2006/relationships/tags" Target="../tags/tag630.xml" /><Relationship Id="rId11" Type="http://schemas.openxmlformats.org/officeDocument/2006/relationships/tags" Target="../tags/tag631.xml" /><Relationship Id="rId12" Type="http://schemas.openxmlformats.org/officeDocument/2006/relationships/tags" Target="../tags/tag632.xml" /><Relationship Id="rId13" Type="http://schemas.openxmlformats.org/officeDocument/2006/relationships/tags" Target="../tags/tag633.xml" /><Relationship Id="rId14" Type="http://schemas.openxmlformats.org/officeDocument/2006/relationships/tags" Target="../tags/tag634.xml" /><Relationship Id="rId15" Type="http://schemas.openxmlformats.org/officeDocument/2006/relationships/tags" Target="../tags/tag635.xml" /><Relationship Id="rId16" Type="http://schemas.openxmlformats.org/officeDocument/2006/relationships/tags" Target="../tags/tag636.xml" /><Relationship Id="rId17" Type="http://schemas.openxmlformats.org/officeDocument/2006/relationships/tags" Target="../tags/tag637.xml" /><Relationship Id="rId18" Type="http://schemas.openxmlformats.org/officeDocument/2006/relationships/tags" Target="../tags/tag638.xml" /><Relationship Id="rId19" Type="http://schemas.openxmlformats.org/officeDocument/2006/relationships/tags" Target="../tags/tag639.xml" /><Relationship Id="rId2" Type="http://schemas.openxmlformats.org/officeDocument/2006/relationships/notesSlide" Target="../notesSlides/notesSlide13.xml" /><Relationship Id="rId20" Type="http://schemas.openxmlformats.org/officeDocument/2006/relationships/tags" Target="../tags/tag640.xml" /><Relationship Id="rId21" Type="http://schemas.openxmlformats.org/officeDocument/2006/relationships/oleObject" Target="../embeddings/Document13.doc" TargetMode="Internal" /><Relationship Id="rId22" Type="http://schemas.openxmlformats.org/officeDocument/2006/relationships/image" Target="../media/image44.emf" /><Relationship Id="rId23" Type="http://schemas.openxmlformats.org/officeDocument/2006/relationships/vmlDrawing" Target="../drawings/vmlDrawing13.vml" /><Relationship Id="rId3" Type="http://schemas.openxmlformats.org/officeDocument/2006/relationships/tags" Target="../tags/tag623.xml" /><Relationship Id="rId4" Type="http://schemas.openxmlformats.org/officeDocument/2006/relationships/tags" Target="../tags/tag624.xml" /><Relationship Id="rId5" Type="http://schemas.openxmlformats.org/officeDocument/2006/relationships/tags" Target="../tags/tag625.xml" /><Relationship Id="rId6" Type="http://schemas.openxmlformats.org/officeDocument/2006/relationships/tags" Target="../tags/tag626.xml" /><Relationship Id="rId7" Type="http://schemas.openxmlformats.org/officeDocument/2006/relationships/tags" Target="../tags/tag627.xml" /><Relationship Id="rId8" Type="http://schemas.openxmlformats.org/officeDocument/2006/relationships/tags" Target="../tags/tag628.xml" /><Relationship Id="rId9" Type="http://schemas.openxmlformats.org/officeDocument/2006/relationships/tags" Target="../tags/tag629.xml" /></Relationships>
</file>

<file path=ppt/slides/_rels/slide2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10" Type="http://schemas.openxmlformats.org/officeDocument/2006/relationships/tags" Target="../tags/tag651.xml" /><Relationship Id="rId11" Type="http://schemas.openxmlformats.org/officeDocument/2006/relationships/tags" Target="../tags/tag652.xml" /><Relationship Id="rId12" Type="http://schemas.openxmlformats.org/officeDocument/2006/relationships/tags" Target="../tags/tag653.xml" /><Relationship Id="rId13" Type="http://schemas.openxmlformats.org/officeDocument/2006/relationships/tags" Target="../tags/tag654.xml" /><Relationship Id="rId14" Type="http://schemas.openxmlformats.org/officeDocument/2006/relationships/tags" Target="../tags/tag655.xml" /><Relationship Id="rId15" Type="http://schemas.openxmlformats.org/officeDocument/2006/relationships/tags" Target="../tags/tag656.xml" /><Relationship Id="rId16" Type="http://schemas.openxmlformats.org/officeDocument/2006/relationships/tags" Target="../tags/tag657.xml" /><Relationship Id="rId17" Type="http://schemas.openxmlformats.org/officeDocument/2006/relationships/tags" Target="../tags/tag658.xml" /><Relationship Id="rId18" Type="http://schemas.openxmlformats.org/officeDocument/2006/relationships/tags" Target="../tags/tag659.xml" /><Relationship Id="rId19" Type="http://schemas.openxmlformats.org/officeDocument/2006/relationships/tags" Target="../tags/tag660.xml" /><Relationship Id="rId2" Type="http://schemas.openxmlformats.org/officeDocument/2006/relationships/notesSlide" Target="../notesSlides/notesSlide14.xml" /><Relationship Id="rId20" Type="http://schemas.openxmlformats.org/officeDocument/2006/relationships/tags" Target="../tags/tag661.xml" /><Relationship Id="rId21" Type="http://schemas.openxmlformats.org/officeDocument/2006/relationships/oleObject" Target="../embeddings/oleObject25.bin" TargetMode="Internal" /><Relationship Id="rId22" Type="http://schemas.openxmlformats.org/officeDocument/2006/relationships/image" Target="../media/image45.emf" /><Relationship Id="rId23" Type="http://schemas.openxmlformats.org/officeDocument/2006/relationships/tags" Target="../tags/tag662.xml" /><Relationship Id="rId24" Type="http://schemas.openxmlformats.org/officeDocument/2006/relationships/image" Target="../media/image46.jpeg" /><Relationship Id="rId25" Type="http://schemas.openxmlformats.org/officeDocument/2006/relationships/tags" Target="../tags/tag663.xml" /><Relationship Id="rId26" Type="http://schemas.openxmlformats.org/officeDocument/2006/relationships/tags" Target="../tags/tag664.xml" /><Relationship Id="rId27" Type="http://schemas.openxmlformats.org/officeDocument/2006/relationships/vmlDrawing" Target="../drawings/vmlDrawing14.vml" /><Relationship Id="rId3" Type="http://schemas.openxmlformats.org/officeDocument/2006/relationships/tags" Target="../tags/tag644.xml" /><Relationship Id="rId4" Type="http://schemas.openxmlformats.org/officeDocument/2006/relationships/tags" Target="../tags/tag645.xml" /><Relationship Id="rId5" Type="http://schemas.openxmlformats.org/officeDocument/2006/relationships/tags" Target="../tags/tag646.xml" /><Relationship Id="rId6" Type="http://schemas.openxmlformats.org/officeDocument/2006/relationships/tags" Target="../tags/tag647.xml" /><Relationship Id="rId7" Type="http://schemas.openxmlformats.org/officeDocument/2006/relationships/tags" Target="../tags/tag648.xml" /><Relationship Id="rId8" Type="http://schemas.openxmlformats.org/officeDocument/2006/relationships/tags" Target="../tags/tag649.xml" /><Relationship Id="rId9" Type="http://schemas.openxmlformats.org/officeDocument/2006/relationships/tags" Target="../tags/tag650.xml" /></Relationships>
</file>

<file path=ppt/slides/_rels/slide2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10" Type="http://schemas.openxmlformats.org/officeDocument/2006/relationships/tags" Target="../tags/tag675.xml" /><Relationship Id="rId11" Type="http://schemas.openxmlformats.org/officeDocument/2006/relationships/tags" Target="../tags/tag676.xml" /><Relationship Id="rId12" Type="http://schemas.openxmlformats.org/officeDocument/2006/relationships/tags" Target="../tags/tag677.xml" /><Relationship Id="rId13" Type="http://schemas.openxmlformats.org/officeDocument/2006/relationships/tags" Target="../tags/tag678.xml" /><Relationship Id="rId14" Type="http://schemas.openxmlformats.org/officeDocument/2006/relationships/tags" Target="../tags/tag679.xml" /><Relationship Id="rId15" Type="http://schemas.openxmlformats.org/officeDocument/2006/relationships/tags" Target="../tags/tag680.xml" /><Relationship Id="rId16" Type="http://schemas.openxmlformats.org/officeDocument/2006/relationships/tags" Target="../tags/tag681.xml" /><Relationship Id="rId17" Type="http://schemas.openxmlformats.org/officeDocument/2006/relationships/tags" Target="../tags/tag682.xml" /><Relationship Id="rId18" Type="http://schemas.openxmlformats.org/officeDocument/2006/relationships/tags" Target="../tags/tag683.xml" /><Relationship Id="rId19" Type="http://schemas.openxmlformats.org/officeDocument/2006/relationships/tags" Target="../tags/tag684.xml" /><Relationship Id="rId2" Type="http://schemas.openxmlformats.org/officeDocument/2006/relationships/notesSlide" Target="../notesSlides/notesSlide15.xml" /><Relationship Id="rId20" Type="http://schemas.openxmlformats.org/officeDocument/2006/relationships/oleObject" Target="../embeddings/Document14.doc" TargetMode="Internal" /><Relationship Id="rId21" Type="http://schemas.openxmlformats.org/officeDocument/2006/relationships/image" Target="../media/image47.emf" /><Relationship Id="rId22" Type="http://schemas.openxmlformats.org/officeDocument/2006/relationships/tags" Target="../tags/tag685.xml" /><Relationship Id="rId23" Type="http://schemas.openxmlformats.org/officeDocument/2006/relationships/vmlDrawing" Target="../drawings/vmlDrawing15.vml" /><Relationship Id="rId3" Type="http://schemas.openxmlformats.org/officeDocument/2006/relationships/tags" Target="../tags/tag668.xml" /><Relationship Id="rId4" Type="http://schemas.openxmlformats.org/officeDocument/2006/relationships/tags" Target="../tags/tag669.xml" /><Relationship Id="rId5" Type="http://schemas.openxmlformats.org/officeDocument/2006/relationships/tags" Target="../tags/tag670.xml" /><Relationship Id="rId6" Type="http://schemas.openxmlformats.org/officeDocument/2006/relationships/tags" Target="../tags/tag671.xml" /><Relationship Id="rId7" Type="http://schemas.openxmlformats.org/officeDocument/2006/relationships/tags" Target="../tags/tag672.xml" /><Relationship Id="rId8" Type="http://schemas.openxmlformats.org/officeDocument/2006/relationships/tags" Target="../tags/tag673.xml" /><Relationship Id="rId9" Type="http://schemas.openxmlformats.org/officeDocument/2006/relationships/tags" Target="../tags/tag674.xml" /></Relationships>
</file>

<file path=ppt/slides/_rels/slide2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10" Type="http://schemas.openxmlformats.org/officeDocument/2006/relationships/tags" Target="../tags/tag696.xml" /><Relationship Id="rId11" Type="http://schemas.openxmlformats.org/officeDocument/2006/relationships/tags" Target="../tags/tag697.xml" /><Relationship Id="rId12" Type="http://schemas.openxmlformats.org/officeDocument/2006/relationships/tags" Target="../tags/tag698.xml" /><Relationship Id="rId13" Type="http://schemas.openxmlformats.org/officeDocument/2006/relationships/tags" Target="../tags/tag699.xml" /><Relationship Id="rId14" Type="http://schemas.openxmlformats.org/officeDocument/2006/relationships/tags" Target="../tags/tag700.xml" /><Relationship Id="rId15" Type="http://schemas.openxmlformats.org/officeDocument/2006/relationships/tags" Target="../tags/tag701.xml" /><Relationship Id="rId16" Type="http://schemas.openxmlformats.org/officeDocument/2006/relationships/tags" Target="../tags/tag702.xml" /><Relationship Id="rId17" Type="http://schemas.openxmlformats.org/officeDocument/2006/relationships/tags" Target="../tags/tag703.xml" /><Relationship Id="rId18" Type="http://schemas.openxmlformats.org/officeDocument/2006/relationships/tags" Target="../tags/tag704.xml" /><Relationship Id="rId19" Type="http://schemas.openxmlformats.org/officeDocument/2006/relationships/tags" Target="../tags/tag705.xml" /><Relationship Id="rId2" Type="http://schemas.openxmlformats.org/officeDocument/2006/relationships/notesSlide" Target="../notesSlides/notesSlide16.xml" /><Relationship Id="rId3" Type="http://schemas.openxmlformats.org/officeDocument/2006/relationships/tags" Target="../tags/tag689.xml" /><Relationship Id="rId4" Type="http://schemas.openxmlformats.org/officeDocument/2006/relationships/tags" Target="../tags/tag690.xml" /><Relationship Id="rId5" Type="http://schemas.openxmlformats.org/officeDocument/2006/relationships/tags" Target="../tags/tag691.xml" /><Relationship Id="rId6" Type="http://schemas.openxmlformats.org/officeDocument/2006/relationships/tags" Target="../tags/tag692.xml" /><Relationship Id="rId7" Type="http://schemas.openxmlformats.org/officeDocument/2006/relationships/tags" Target="../tags/tag693.xml" /><Relationship Id="rId8" Type="http://schemas.openxmlformats.org/officeDocument/2006/relationships/tags" Target="../tags/tag694.xml" /><Relationship Id="rId9" Type="http://schemas.openxmlformats.org/officeDocument/2006/relationships/tags" Target="../tags/tag695.xml" /></Relationships>
</file>

<file path=ppt/slides/_rels/slide2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10" Type="http://schemas.openxmlformats.org/officeDocument/2006/relationships/tags" Target="../tags/tag716.xml" /><Relationship Id="rId11" Type="http://schemas.openxmlformats.org/officeDocument/2006/relationships/tags" Target="../tags/tag717.xml" /><Relationship Id="rId12" Type="http://schemas.openxmlformats.org/officeDocument/2006/relationships/tags" Target="../tags/tag718.xml" /><Relationship Id="rId13" Type="http://schemas.openxmlformats.org/officeDocument/2006/relationships/tags" Target="../tags/tag719.xml" /><Relationship Id="rId14" Type="http://schemas.openxmlformats.org/officeDocument/2006/relationships/tags" Target="../tags/tag720.xml" /><Relationship Id="rId15" Type="http://schemas.openxmlformats.org/officeDocument/2006/relationships/tags" Target="../tags/tag721.xml" /><Relationship Id="rId16" Type="http://schemas.openxmlformats.org/officeDocument/2006/relationships/tags" Target="../tags/tag722.xml" /><Relationship Id="rId17" Type="http://schemas.openxmlformats.org/officeDocument/2006/relationships/tags" Target="../tags/tag723.xml" /><Relationship Id="rId18" Type="http://schemas.openxmlformats.org/officeDocument/2006/relationships/tags" Target="../tags/tag724.xml" /><Relationship Id="rId19" Type="http://schemas.openxmlformats.org/officeDocument/2006/relationships/tags" Target="../tags/tag725.xml" /><Relationship Id="rId2" Type="http://schemas.openxmlformats.org/officeDocument/2006/relationships/notesSlide" Target="../notesSlides/notesSlide17.xml" /><Relationship Id="rId20" Type="http://schemas.openxmlformats.org/officeDocument/2006/relationships/image" Target="../media/image48.png" /><Relationship Id="rId21" Type="http://schemas.openxmlformats.org/officeDocument/2006/relationships/tags" Target="../tags/tag726.xml" /><Relationship Id="rId22" Type="http://schemas.openxmlformats.org/officeDocument/2006/relationships/tags" Target="../tags/tag727.xml" /><Relationship Id="rId23" Type="http://schemas.openxmlformats.org/officeDocument/2006/relationships/package" Target="../embeddings/Document15.docx" TargetMode="Internal" /><Relationship Id="rId24" Type="http://schemas.openxmlformats.org/officeDocument/2006/relationships/image" Target="../media/image49.emf" /><Relationship Id="rId25" Type="http://schemas.openxmlformats.org/officeDocument/2006/relationships/vmlDrawing" Target="../drawings/vmlDrawing16.vml" /><Relationship Id="rId3" Type="http://schemas.openxmlformats.org/officeDocument/2006/relationships/tags" Target="../tags/tag709.xml" /><Relationship Id="rId4" Type="http://schemas.openxmlformats.org/officeDocument/2006/relationships/tags" Target="../tags/tag710.xml" /><Relationship Id="rId5" Type="http://schemas.openxmlformats.org/officeDocument/2006/relationships/tags" Target="../tags/tag711.xml" /><Relationship Id="rId6" Type="http://schemas.openxmlformats.org/officeDocument/2006/relationships/tags" Target="../tags/tag712.xml" /><Relationship Id="rId7" Type="http://schemas.openxmlformats.org/officeDocument/2006/relationships/tags" Target="../tags/tag713.xml" /><Relationship Id="rId8" Type="http://schemas.openxmlformats.org/officeDocument/2006/relationships/tags" Target="../tags/tag714.xml" /><Relationship Id="rId9" Type="http://schemas.openxmlformats.org/officeDocument/2006/relationships/tags" Target="../tags/tag715.xml" /></Relationships>
</file>

<file path=ppt/slides/_rels/slide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10" Type="http://schemas.openxmlformats.org/officeDocument/2006/relationships/tags" Target="../tags/tag60.xml" /><Relationship Id="rId11" Type="http://schemas.openxmlformats.org/officeDocument/2006/relationships/image" Target="../media/image3.png" /><Relationship Id="rId12" Type="http://schemas.openxmlformats.org/officeDocument/2006/relationships/tags" Target="../tags/tag61.xml" /><Relationship Id="rId13" Type="http://schemas.openxmlformats.org/officeDocument/2006/relationships/tags" Target="../tags/tag62.xml" /><Relationship Id="rId14" Type="http://schemas.openxmlformats.org/officeDocument/2006/relationships/tags" Target="../tags/tag63.xml" /><Relationship Id="rId15" Type="http://schemas.openxmlformats.org/officeDocument/2006/relationships/tags" Target="../tags/tag64.xml" /><Relationship Id="rId16" Type="http://schemas.openxmlformats.org/officeDocument/2006/relationships/tags" Target="../tags/tag65.xml" /><Relationship Id="rId17" Type="http://schemas.openxmlformats.org/officeDocument/2006/relationships/tags" Target="../tags/tag66.xml" /><Relationship Id="rId2" Type="http://schemas.openxmlformats.org/officeDocument/2006/relationships/tags" Target="../tags/tag52.xml" /><Relationship Id="rId3" Type="http://schemas.openxmlformats.org/officeDocument/2006/relationships/tags" Target="../tags/tag53.xml" /><Relationship Id="rId4" Type="http://schemas.openxmlformats.org/officeDocument/2006/relationships/tags" Target="../tags/tag54.xml" /><Relationship Id="rId5" Type="http://schemas.openxmlformats.org/officeDocument/2006/relationships/tags" Target="../tags/tag55.xml" /><Relationship Id="rId6" Type="http://schemas.openxmlformats.org/officeDocument/2006/relationships/tags" Target="../tags/tag56.xml" /><Relationship Id="rId7" Type="http://schemas.openxmlformats.org/officeDocument/2006/relationships/tags" Target="../tags/tag57.xml" /><Relationship Id="rId8" Type="http://schemas.openxmlformats.org/officeDocument/2006/relationships/tags" Target="../tags/tag58.xml" /><Relationship Id="rId9" Type="http://schemas.openxmlformats.org/officeDocument/2006/relationships/tags" Target="../tags/tag59.xml" /></Relationships>
</file>

<file path=ppt/slides/_rels/slide3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10" Type="http://schemas.openxmlformats.org/officeDocument/2006/relationships/tags" Target="../tags/tag738.xml" /><Relationship Id="rId11" Type="http://schemas.openxmlformats.org/officeDocument/2006/relationships/tags" Target="../tags/tag739.xml" /><Relationship Id="rId12" Type="http://schemas.openxmlformats.org/officeDocument/2006/relationships/tags" Target="../tags/tag740.xml" /><Relationship Id="rId13" Type="http://schemas.openxmlformats.org/officeDocument/2006/relationships/tags" Target="../tags/tag741.xml" /><Relationship Id="rId14" Type="http://schemas.openxmlformats.org/officeDocument/2006/relationships/tags" Target="../tags/tag742.xml" /><Relationship Id="rId15" Type="http://schemas.openxmlformats.org/officeDocument/2006/relationships/tags" Target="../tags/tag743.xml" /><Relationship Id="rId16" Type="http://schemas.openxmlformats.org/officeDocument/2006/relationships/tags" Target="../tags/tag744.xml" /><Relationship Id="rId17" Type="http://schemas.openxmlformats.org/officeDocument/2006/relationships/tags" Target="../tags/tag745.xml" /><Relationship Id="rId18" Type="http://schemas.openxmlformats.org/officeDocument/2006/relationships/tags" Target="../tags/tag746.xml" /><Relationship Id="rId19" Type="http://schemas.openxmlformats.org/officeDocument/2006/relationships/tags" Target="../tags/tag747.xml" /><Relationship Id="rId2" Type="http://schemas.openxmlformats.org/officeDocument/2006/relationships/notesSlide" Target="../notesSlides/notesSlide18.xml" /><Relationship Id="rId20" Type="http://schemas.openxmlformats.org/officeDocument/2006/relationships/tags" Target="../tags/tag748.xml" /><Relationship Id="rId21" Type="http://schemas.openxmlformats.org/officeDocument/2006/relationships/package" Target="../embeddings/Document16.docx" TargetMode="Internal" /><Relationship Id="rId22" Type="http://schemas.openxmlformats.org/officeDocument/2006/relationships/image" Target="../media/image50.emf" /><Relationship Id="rId23" Type="http://schemas.openxmlformats.org/officeDocument/2006/relationships/vmlDrawing" Target="../drawings/vmlDrawing17.vml" /><Relationship Id="rId3" Type="http://schemas.openxmlformats.org/officeDocument/2006/relationships/tags" Target="../tags/tag731.xml" /><Relationship Id="rId4" Type="http://schemas.openxmlformats.org/officeDocument/2006/relationships/tags" Target="../tags/tag732.xml" /><Relationship Id="rId5" Type="http://schemas.openxmlformats.org/officeDocument/2006/relationships/tags" Target="../tags/tag733.xml" /><Relationship Id="rId6" Type="http://schemas.openxmlformats.org/officeDocument/2006/relationships/tags" Target="../tags/tag734.xml" /><Relationship Id="rId7" Type="http://schemas.openxmlformats.org/officeDocument/2006/relationships/tags" Target="../tags/tag735.xml" /><Relationship Id="rId8" Type="http://schemas.openxmlformats.org/officeDocument/2006/relationships/tags" Target="../tags/tag736.xml" /><Relationship Id="rId9" Type="http://schemas.openxmlformats.org/officeDocument/2006/relationships/tags" Target="../tags/tag737.xml" /></Relationships>
</file>

<file path=ppt/slides/_rels/slide3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10" Type="http://schemas.openxmlformats.org/officeDocument/2006/relationships/tags" Target="../tags/tag759.xml" /><Relationship Id="rId11" Type="http://schemas.openxmlformats.org/officeDocument/2006/relationships/tags" Target="../tags/tag760.xml" /><Relationship Id="rId12" Type="http://schemas.openxmlformats.org/officeDocument/2006/relationships/tags" Target="../tags/tag761.xml" /><Relationship Id="rId13" Type="http://schemas.openxmlformats.org/officeDocument/2006/relationships/tags" Target="../tags/tag762.xml" /><Relationship Id="rId14" Type="http://schemas.openxmlformats.org/officeDocument/2006/relationships/tags" Target="../tags/tag763.xml" /><Relationship Id="rId15" Type="http://schemas.openxmlformats.org/officeDocument/2006/relationships/tags" Target="../tags/tag764.xml" /><Relationship Id="rId16" Type="http://schemas.openxmlformats.org/officeDocument/2006/relationships/tags" Target="../tags/tag765.xml" /><Relationship Id="rId17" Type="http://schemas.openxmlformats.org/officeDocument/2006/relationships/tags" Target="../tags/tag766.xml" /><Relationship Id="rId18" Type="http://schemas.openxmlformats.org/officeDocument/2006/relationships/tags" Target="../tags/tag767.xml" /><Relationship Id="rId19" Type="http://schemas.openxmlformats.org/officeDocument/2006/relationships/tags" Target="../tags/tag768.xml" /><Relationship Id="rId2" Type="http://schemas.openxmlformats.org/officeDocument/2006/relationships/notesSlide" Target="../notesSlides/notesSlide19.xml" /><Relationship Id="rId3" Type="http://schemas.openxmlformats.org/officeDocument/2006/relationships/tags" Target="../tags/tag752.xml" /><Relationship Id="rId4" Type="http://schemas.openxmlformats.org/officeDocument/2006/relationships/tags" Target="../tags/tag753.xml" /><Relationship Id="rId5" Type="http://schemas.openxmlformats.org/officeDocument/2006/relationships/tags" Target="../tags/tag754.xml" /><Relationship Id="rId6" Type="http://schemas.openxmlformats.org/officeDocument/2006/relationships/tags" Target="../tags/tag755.xml" /><Relationship Id="rId7" Type="http://schemas.openxmlformats.org/officeDocument/2006/relationships/tags" Target="../tags/tag756.xml" /><Relationship Id="rId8" Type="http://schemas.openxmlformats.org/officeDocument/2006/relationships/tags" Target="../tags/tag757.xml" /><Relationship Id="rId9" Type="http://schemas.openxmlformats.org/officeDocument/2006/relationships/tags" Target="../tags/tag758.xml" /></Relationships>
</file>

<file path=ppt/slides/_rels/slide3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10" Type="http://schemas.openxmlformats.org/officeDocument/2006/relationships/tags" Target="../tags/tag779.xml" /><Relationship Id="rId11" Type="http://schemas.openxmlformats.org/officeDocument/2006/relationships/tags" Target="../tags/tag780.xml" /><Relationship Id="rId12" Type="http://schemas.openxmlformats.org/officeDocument/2006/relationships/tags" Target="../tags/tag781.xml" /><Relationship Id="rId13" Type="http://schemas.openxmlformats.org/officeDocument/2006/relationships/tags" Target="../tags/tag782.xml" /><Relationship Id="rId14" Type="http://schemas.openxmlformats.org/officeDocument/2006/relationships/tags" Target="../tags/tag783.xml" /><Relationship Id="rId15" Type="http://schemas.openxmlformats.org/officeDocument/2006/relationships/tags" Target="../tags/tag784.xml" /><Relationship Id="rId16" Type="http://schemas.openxmlformats.org/officeDocument/2006/relationships/tags" Target="../tags/tag785.xml" /><Relationship Id="rId17" Type="http://schemas.openxmlformats.org/officeDocument/2006/relationships/tags" Target="../tags/tag786.xml" /><Relationship Id="rId18" Type="http://schemas.openxmlformats.org/officeDocument/2006/relationships/tags" Target="../tags/tag787.xml" /><Relationship Id="rId19" Type="http://schemas.openxmlformats.org/officeDocument/2006/relationships/tags" Target="../tags/tag788.xml" /><Relationship Id="rId2" Type="http://schemas.openxmlformats.org/officeDocument/2006/relationships/notesSlide" Target="../notesSlides/notesSlide20.xml" /><Relationship Id="rId3" Type="http://schemas.openxmlformats.org/officeDocument/2006/relationships/tags" Target="../tags/tag772.xml" /><Relationship Id="rId4" Type="http://schemas.openxmlformats.org/officeDocument/2006/relationships/tags" Target="../tags/tag773.xml" /><Relationship Id="rId5" Type="http://schemas.openxmlformats.org/officeDocument/2006/relationships/tags" Target="../tags/tag774.xml" /><Relationship Id="rId6" Type="http://schemas.openxmlformats.org/officeDocument/2006/relationships/tags" Target="../tags/tag775.xml" /><Relationship Id="rId7" Type="http://schemas.openxmlformats.org/officeDocument/2006/relationships/tags" Target="../tags/tag776.xml" /><Relationship Id="rId8" Type="http://schemas.openxmlformats.org/officeDocument/2006/relationships/tags" Target="../tags/tag777.xml" /><Relationship Id="rId9" Type="http://schemas.openxmlformats.org/officeDocument/2006/relationships/tags" Target="../tags/tag778.xml" /></Relationships>
</file>

<file path=ppt/slides/_rels/slide3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10" Type="http://schemas.openxmlformats.org/officeDocument/2006/relationships/tags" Target="../tags/tag799.xml" /><Relationship Id="rId11" Type="http://schemas.openxmlformats.org/officeDocument/2006/relationships/tags" Target="../tags/tag800.xml" /><Relationship Id="rId12" Type="http://schemas.openxmlformats.org/officeDocument/2006/relationships/tags" Target="../tags/tag801.xml" /><Relationship Id="rId13" Type="http://schemas.openxmlformats.org/officeDocument/2006/relationships/tags" Target="../tags/tag802.xml" /><Relationship Id="rId14" Type="http://schemas.openxmlformats.org/officeDocument/2006/relationships/image" Target="../media/image51.png" /><Relationship Id="rId15" Type="http://schemas.openxmlformats.org/officeDocument/2006/relationships/tags" Target="../tags/tag803.xml" /><Relationship Id="rId16" Type="http://schemas.openxmlformats.org/officeDocument/2006/relationships/tags" Target="../tags/tag804.xml" /><Relationship Id="rId2" Type="http://schemas.openxmlformats.org/officeDocument/2006/relationships/notesSlide" Target="../notesSlides/notesSlide21.xml" /><Relationship Id="rId3" Type="http://schemas.openxmlformats.org/officeDocument/2006/relationships/tags" Target="../tags/tag792.xml" /><Relationship Id="rId4" Type="http://schemas.openxmlformats.org/officeDocument/2006/relationships/tags" Target="../tags/tag793.xml" /><Relationship Id="rId5" Type="http://schemas.openxmlformats.org/officeDocument/2006/relationships/tags" Target="../tags/tag794.xml" /><Relationship Id="rId6" Type="http://schemas.openxmlformats.org/officeDocument/2006/relationships/tags" Target="../tags/tag795.xml" /><Relationship Id="rId7" Type="http://schemas.openxmlformats.org/officeDocument/2006/relationships/tags" Target="../tags/tag796.xml" /><Relationship Id="rId8" Type="http://schemas.openxmlformats.org/officeDocument/2006/relationships/tags" Target="../tags/tag797.xml" /><Relationship Id="rId9" Type="http://schemas.openxmlformats.org/officeDocument/2006/relationships/tags" Target="../tags/tag798.xml" /></Relationships>
</file>

<file path=ppt/slides/_rels/slide3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10" Type="http://schemas.openxmlformats.org/officeDocument/2006/relationships/tags" Target="../tags/tag815.xml" /><Relationship Id="rId11" Type="http://schemas.openxmlformats.org/officeDocument/2006/relationships/tags" Target="../tags/tag816.xml" /><Relationship Id="rId12" Type="http://schemas.openxmlformats.org/officeDocument/2006/relationships/tags" Target="../tags/tag817.xml" /><Relationship Id="rId13" Type="http://schemas.openxmlformats.org/officeDocument/2006/relationships/tags" Target="../tags/tag818.xml" /><Relationship Id="rId2" Type="http://schemas.openxmlformats.org/officeDocument/2006/relationships/notesSlide" Target="../notesSlides/notesSlide22.xml" /><Relationship Id="rId3" Type="http://schemas.openxmlformats.org/officeDocument/2006/relationships/tags" Target="../tags/tag808.xml" /><Relationship Id="rId4" Type="http://schemas.openxmlformats.org/officeDocument/2006/relationships/tags" Target="../tags/tag809.xml" /><Relationship Id="rId5" Type="http://schemas.openxmlformats.org/officeDocument/2006/relationships/tags" Target="../tags/tag810.xml" /><Relationship Id="rId6" Type="http://schemas.openxmlformats.org/officeDocument/2006/relationships/tags" Target="../tags/tag811.xml" /><Relationship Id="rId7" Type="http://schemas.openxmlformats.org/officeDocument/2006/relationships/tags" Target="../tags/tag812.xml" /><Relationship Id="rId8" Type="http://schemas.openxmlformats.org/officeDocument/2006/relationships/tags" Target="../tags/tag813.xml" /><Relationship Id="rId9" Type="http://schemas.openxmlformats.org/officeDocument/2006/relationships/tags" Target="../tags/tag814.xml" /></Relationships>
</file>

<file path=ppt/slides/_rels/slide3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10" Type="http://schemas.openxmlformats.org/officeDocument/2006/relationships/tags" Target="../tags/tag827.xml" /><Relationship Id="rId11" Type="http://schemas.openxmlformats.org/officeDocument/2006/relationships/tags" Target="../tags/tag828.xml" /><Relationship Id="rId12" Type="http://schemas.openxmlformats.org/officeDocument/2006/relationships/tags" Target="../tags/tag829.xml" /><Relationship Id="rId13" Type="http://schemas.openxmlformats.org/officeDocument/2006/relationships/tags" Target="../tags/tag830.xml" /><Relationship Id="rId14" Type="http://schemas.openxmlformats.org/officeDocument/2006/relationships/tags" Target="../tags/tag831.xml" /><Relationship Id="rId15" Type="http://schemas.openxmlformats.org/officeDocument/2006/relationships/image" Target="../media/image2.jpeg" /><Relationship Id="rId16" Type="http://schemas.openxmlformats.org/officeDocument/2006/relationships/tags" Target="../tags/tag832.xml" /><Relationship Id="rId17" Type="http://schemas.openxmlformats.org/officeDocument/2006/relationships/tags" Target="../tags/tag833.xml" /><Relationship Id="rId18" Type="http://schemas.openxmlformats.org/officeDocument/2006/relationships/tags" Target="../tags/tag834.xml" /><Relationship Id="rId2" Type="http://schemas.openxmlformats.org/officeDocument/2006/relationships/tags" Target="../tags/tag819.xml" /><Relationship Id="rId3" Type="http://schemas.openxmlformats.org/officeDocument/2006/relationships/tags" Target="../tags/tag820.xml" /><Relationship Id="rId4" Type="http://schemas.openxmlformats.org/officeDocument/2006/relationships/tags" Target="../tags/tag821.xml" /><Relationship Id="rId5" Type="http://schemas.openxmlformats.org/officeDocument/2006/relationships/tags" Target="../tags/tag822.xml" /><Relationship Id="rId6" Type="http://schemas.openxmlformats.org/officeDocument/2006/relationships/tags" Target="../tags/tag823.xml" /><Relationship Id="rId7" Type="http://schemas.openxmlformats.org/officeDocument/2006/relationships/tags" Target="../tags/tag824.xml" /><Relationship Id="rId8" Type="http://schemas.openxmlformats.org/officeDocument/2006/relationships/tags" Target="../tags/tag825.xml" /><Relationship Id="rId9" Type="http://schemas.openxmlformats.org/officeDocument/2006/relationships/tags" Target="../tags/tag826.xml" /></Relationships>
</file>

<file path=ppt/slides/_rels/slide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10" Type="http://schemas.openxmlformats.org/officeDocument/2006/relationships/tags" Target="../tags/tag75.xml" /><Relationship Id="rId11" Type="http://schemas.openxmlformats.org/officeDocument/2006/relationships/tags" Target="../tags/tag76.xml" /><Relationship Id="rId12" Type="http://schemas.openxmlformats.org/officeDocument/2006/relationships/tags" Target="../tags/tag77.xml" /><Relationship Id="rId13" Type="http://schemas.openxmlformats.org/officeDocument/2006/relationships/tags" Target="../tags/tag78.xml" /><Relationship Id="rId14" Type="http://schemas.openxmlformats.org/officeDocument/2006/relationships/tags" Target="../tags/tag79.xml" /><Relationship Id="rId15" Type="http://schemas.openxmlformats.org/officeDocument/2006/relationships/tags" Target="../tags/tag80.xml" /><Relationship Id="rId16" Type="http://schemas.openxmlformats.org/officeDocument/2006/relationships/tags" Target="../tags/tag81.xml" /><Relationship Id="rId17" Type="http://schemas.openxmlformats.org/officeDocument/2006/relationships/tags" Target="../tags/tag82.xml" /><Relationship Id="rId18" Type="http://schemas.openxmlformats.org/officeDocument/2006/relationships/tags" Target="../tags/tag83.xml" /><Relationship Id="rId19" Type="http://schemas.openxmlformats.org/officeDocument/2006/relationships/tags" Target="../tags/tag84.xml" /><Relationship Id="rId2" Type="http://schemas.openxmlformats.org/officeDocument/2006/relationships/tags" Target="../tags/tag67.xml" /><Relationship Id="rId20" Type="http://schemas.openxmlformats.org/officeDocument/2006/relationships/tags" Target="../tags/tag85.xml" /><Relationship Id="rId21" Type="http://schemas.openxmlformats.org/officeDocument/2006/relationships/tags" Target="../tags/tag86.xml" /><Relationship Id="rId22" Type="http://schemas.openxmlformats.org/officeDocument/2006/relationships/tags" Target="../tags/tag87.xml" /><Relationship Id="rId23" Type="http://schemas.openxmlformats.org/officeDocument/2006/relationships/tags" Target="../tags/tag88.xml" /><Relationship Id="rId24" Type="http://schemas.openxmlformats.org/officeDocument/2006/relationships/tags" Target="../tags/tag89.xml" /><Relationship Id="rId25" Type="http://schemas.openxmlformats.org/officeDocument/2006/relationships/tags" Target="../tags/tag90.xml" /><Relationship Id="rId26" Type="http://schemas.openxmlformats.org/officeDocument/2006/relationships/tags" Target="../tags/tag91.xml" /><Relationship Id="rId27" Type="http://schemas.openxmlformats.org/officeDocument/2006/relationships/tags" Target="../tags/tag92.xml" /><Relationship Id="rId3" Type="http://schemas.openxmlformats.org/officeDocument/2006/relationships/tags" Target="../tags/tag68.xml" /><Relationship Id="rId4" Type="http://schemas.openxmlformats.org/officeDocument/2006/relationships/tags" Target="../tags/tag69.xml" /><Relationship Id="rId5" Type="http://schemas.openxmlformats.org/officeDocument/2006/relationships/tags" Target="../tags/tag70.xml" /><Relationship Id="rId6" Type="http://schemas.openxmlformats.org/officeDocument/2006/relationships/tags" Target="../tags/tag71.xml" /><Relationship Id="rId7" Type="http://schemas.openxmlformats.org/officeDocument/2006/relationships/tags" Target="../tags/tag72.xml" /><Relationship Id="rId8" Type="http://schemas.openxmlformats.org/officeDocument/2006/relationships/tags" Target="../tags/tag73.xml" /><Relationship Id="rId9" Type="http://schemas.openxmlformats.org/officeDocument/2006/relationships/tags" Target="../tags/tag74.xml" /></Relationships>
</file>

<file path=ppt/slides/_rels/slide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10" Type="http://schemas.openxmlformats.org/officeDocument/2006/relationships/tags" Target="../tags/tag103.xml" /><Relationship Id="rId11" Type="http://schemas.openxmlformats.org/officeDocument/2006/relationships/tags" Target="../tags/tag104.xml" /><Relationship Id="rId12" Type="http://schemas.openxmlformats.org/officeDocument/2006/relationships/tags" Target="../tags/tag105.xml" /><Relationship Id="rId13" Type="http://schemas.openxmlformats.org/officeDocument/2006/relationships/tags" Target="../tags/tag106.xml" /><Relationship Id="rId14" Type="http://schemas.openxmlformats.org/officeDocument/2006/relationships/tags" Target="../tags/tag107.xml" /><Relationship Id="rId15" Type="http://schemas.openxmlformats.org/officeDocument/2006/relationships/tags" Target="../tags/tag108.xml" /><Relationship Id="rId16" Type="http://schemas.openxmlformats.org/officeDocument/2006/relationships/tags" Target="../tags/tag109.xml" /><Relationship Id="rId17" Type="http://schemas.openxmlformats.org/officeDocument/2006/relationships/tags" Target="../tags/tag110.xml" /><Relationship Id="rId18" Type="http://schemas.openxmlformats.org/officeDocument/2006/relationships/tags" Target="../tags/tag111.xml" /><Relationship Id="rId19" Type="http://schemas.openxmlformats.org/officeDocument/2006/relationships/oleObject" Target="../embeddings/oleObject1.bin" TargetMode="Internal" /><Relationship Id="rId2" Type="http://schemas.openxmlformats.org/officeDocument/2006/relationships/notesSlide" Target="../notesSlides/notesSlide1.xml" /><Relationship Id="rId20" Type="http://schemas.openxmlformats.org/officeDocument/2006/relationships/image" Target="../media/image4.wmf" /><Relationship Id="rId21" Type="http://schemas.openxmlformats.org/officeDocument/2006/relationships/tags" Target="../tags/tag112.xml" /><Relationship Id="rId22" Type="http://schemas.openxmlformats.org/officeDocument/2006/relationships/tags" Target="../tags/tag113.xml" /><Relationship Id="rId23" Type="http://schemas.openxmlformats.org/officeDocument/2006/relationships/tags" Target="../tags/tag114.xml" /><Relationship Id="rId24" Type="http://schemas.openxmlformats.org/officeDocument/2006/relationships/tags" Target="../tags/tag115.xml" /><Relationship Id="rId25" Type="http://schemas.openxmlformats.org/officeDocument/2006/relationships/tags" Target="../tags/tag116.xml" /><Relationship Id="rId26" Type="http://schemas.openxmlformats.org/officeDocument/2006/relationships/tags" Target="../tags/tag117.xml" /><Relationship Id="rId27" Type="http://schemas.openxmlformats.org/officeDocument/2006/relationships/oleObject" Target="../embeddings/oleObject2.bin" TargetMode="Internal" /><Relationship Id="rId28" Type="http://schemas.openxmlformats.org/officeDocument/2006/relationships/vmlDrawing" Target="../drawings/vmlDrawing1.vml" /><Relationship Id="rId3" Type="http://schemas.openxmlformats.org/officeDocument/2006/relationships/tags" Target="../tags/tag96.xml" /><Relationship Id="rId4" Type="http://schemas.openxmlformats.org/officeDocument/2006/relationships/tags" Target="../tags/tag97.xml" /><Relationship Id="rId5" Type="http://schemas.openxmlformats.org/officeDocument/2006/relationships/tags" Target="../tags/tag98.xml" /><Relationship Id="rId6" Type="http://schemas.openxmlformats.org/officeDocument/2006/relationships/tags" Target="../tags/tag99.xml" /><Relationship Id="rId7" Type="http://schemas.openxmlformats.org/officeDocument/2006/relationships/tags" Target="../tags/tag100.xml" /><Relationship Id="rId8" Type="http://schemas.openxmlformats.org/officeDocument/2006/relationships/tags" Target="../tags/tag101.xml" /><Relationship Id="rId9" Type="http://schemas.openxmlformats.org/officeDocument/2006/relationships/tags" Target="../tags/tag102.xml" /></Relationships>
</file>

<file path=ppt/slides/_rels/slide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10" Type="http://schemas.openxmlformats.org/officeDocument/2006/relationships/tags" Target="../tags/tag128.xml" /><Relationship Id="rId11" Type="http://schemas.openxmlformats.org/officeDocument/2006/relationships/tags" Target="../tags/tag129.xml" /><Relationship Id="rId12" Type="http://schemas.openxmlformats.org/officeDocument/2006/relationships/tags" Target="../tags/tag130.xml" /><Relationship Id="rId13" Type="http://schemas.openxmlformats.org/officeDocument/2006/relationships/tags" Target="../tags/tag131.xml" /><Relationship Id="rId14" Type="http://schemas.openxmlformats.org/officeDocument/2006/relationships/tags" Target="../tags/tag132.xml" /><Relationship Id="rId15" Type="http://schemas.openxmlformats.org/officeDocument/2006/relationships/tags" Target="../tags/tag133.xml" /><Relationship Id="rId16" Type="http://schemas.openxmlformats.org/officeDocument/2006/relationships/tags" Target="../tags/tag134.xml" /><Relationship Id="rId17" Type="http://schemas.openxmlformats.org/officeDocument/2006/relationships/tags" Target="../tags/tag135.xml" /><Relationship Id="rId18" Type="http://schemas.openxmlformats.org/officeDocument/2006/relationships/tags" Target="../tags/tag136.xml" /><Relationship Id="rId19" Type="http://schemas.openxmlformats.org/officeDocument/2006/relationships/tags" Target="../tags/tag137.xml" /><Relationship Id="rId2" Type="http://schemas.openxmlformats.org/officeDocument/2006/relationships/notesSlide" Target="../notesSlides/notesSlide2.xml" /><Relationship Id="rId20" Type="http://schemas.openxmlformats.org/officeDocument/2006/relationships/tags" Target="../tags/tag138.xml" /><Relationship Id="rId21" Type="http://schemas.openxmlformats.org/officeDocument/2006/relationships/tags" Target="../tags/tag139.xml" /><Relationship Id="rId22" Type="http://schemas.openxmlformats.org/officeDocument/2006/relationships/tags" Target="../tags/tag140.xml" /><Relationship Id="rId23" Type="http://schemas.openxmlformats.org/officeDocument/2006/relationships/tags" Target="../tags/tag141.xml" /><Relationship Id="rId24" Type="http://schemas.openxmlformats.org/officeDocument/2006/relationships/tags" Target="../tags/tag142.xml" /><Relationship Id="rId25" Type="http://schemas.openxmlformats.org/officeDocument/2006/relationships/oleObject" Target="../embeddings/oleObject3.bin" TargetMode="Internal" /><Relationship Id="rId26" Type="http://schemas.openxmlformats.org/officeDocument/2006/relationships/image" Target="../media/image5.wmf" /><Relationship Id="rId27" Type="http://schemas.openxmlformats.org/officeDocument/2006/relationships/tags" Target="../tags/tag143.xml" /><Relationship Id="rId28" Type="http://schemas.openxmlformats.org/officeDocument/2006/relationships/tags" Target="../tags/tag144.xml" /><Relationship Id="rId29" Type="http://schemas.openxmlformats.org/officeDocument/2006/relationships/image" Target="../media/image6.png" /><Relationship Id="rId3" Type="http://schemas.openxmlformats.org/officeDocument/2006/relationships/tags" Target="../tags/tag121.xml" /><Relationship Id="rId30" Type="http://schemas.openxmlformats.org/officeDocument/2006/relationships/tags" Target="../tags/tag145.xml" /><Relationship Id="rId31" Type="http://schemas.openxmlformats.org/officeDocument/2006/relationships/tags" Target="../tags/tag146.xml" /><Relationship Id="rId32" Type="http://schemas.openxmlformats.org/officeDocument/2006/relationships/oleObject" Target="../embeddings/oleObject4.bin" TargetMode="Internal" /><Relationship Id="rId33" Type="http://schemas.openxmlformats.org/officeDocument/2006/relationships/image" Target="../media/image7.wmf" /><Relationship Id="rId34" Type="http://schemas.openxmlformats.org/officeDocument/2006/relationships/tags" Target="../tags/tag147.xml" /><Relationship Id="rId35" Type="http://schemas.openxmlformats.org/officeDocument/2006/relationships/tags" Target="../tags/tag148.xml" /><Relationship Id="rId36" Type="http://schemas.openxmlformats.org/officeDocument/2006/relationships/tags" Target="../tags/tag149.xml" /><Relationship Id="rId37" Type="http://schemas.openxmlformats.org/officeDocument/2006/relationships/tags" Target="../tags/tag150.xml" /><Relationship Id="rId38" Type="http://schemas.openxmlformats.org/officeDocument/2006/relationships/tags" Target="../tags/tag151.xml" /><Relationship Id="rId39" Type="http://schemas.openxmlformats.org/officeDocument/2006/relationships/tags" Target="../tags/tag152.xml" /><Relationship Id="rId4" Type="http://schemas.openxmlformats.org/officeDocument/2006/relationships/tags" Target="../tags/tag122.xml" /><Relationship Id="rId40" Type="http://schemas.openxmlformats.org/officeDocument/2006/relationships/tags" Target="../tags/tag153.xml" /><Relationship Id="rId41" Type="http://schemas.openxmlformats.org/officeDocument/2006/relationships/tags" Target="../tags/tag154.xml" /><Relationship Id="rId42" Type="http://schemas.openxmlformats.org/officeDocument/2006/relationships/oleObject" Target="../embeddings/oleObject5.bin" TargetMode="Internal" /><Relationship Id="rId43" Type="http://schemas.openxmlformats.org/officeDocument/2006/relationships/image" Target="../media/image8.wmf" /><Relationship Id="rId44" Type="http://schemas.openxmlformats.org/officeDocument/2006/relationships/tags" Target="../tags/tag155.xml" /><Relationship Id="rId45" Type="http://schemas.openxmlformats.org/officeDocument/2006/relationships/tags" Target="../tags/tag156.xml" /><Relationship Id="rId46" Type="http://schemas.openxmlformats.org/officeDocument/2006/relationships/tags" Target="../tags/tag157.xml" /><Relationship Id="rId47" Type="http://schemas.openxmlformats.org/officeDocument/2006/relationships/vmlDrawing" Target="../drawings/vmlDrawing2.vml" /><Relationship Id="rId5" Type="http://schemas.openxmlformats.org/officeDocument/2006/relationships/tags" Target="../tags/tag123.xml" /><Relationship Id="rId6" Type="http://schemas.openxmlformats.org/officeDocument/2006/relationships/tags" Target="../tags/tag124.xml" /><Relationship Id="rId7" Type="http://schemas.openxmlformats.org/officeDocument/2006/relationships/tags" Target="../tags/tag125.xml" /><Relationship Id="rId8" Type="http://schemas.openxmlformats.org/officeDocument/2006/relationships/tags" Target="../tags/tag126.xml" /><Relationship Id="rId9" Type="http://schemas.openxmlformats.org/officeDocument/2006/relationships/tags" Target="../tags/tag127.xml" /></Relationships>
</file>

<file path=ppt/slides/_rels/slide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10" Type="http://schemas.openxmlformats.org/officeDocument/2006/relationships/tags" Target="../tags/tag168.xml" /><Relationship Id="rId11" Type="http://schemas.openxmlformats.org/officeDocument/2006/relationships/tags" Target="../tags/tag169.xml" /><Relationship Id="rId12" Type="http://schemas.openxmlformats.org/officeDocument/2006/relationships/tags" Target="../tags/tag170.xml" /><Relationship Id="rId13" Type="http://schemas.openxmlformats.org/officeDocument/2006/relationships/tags" Target="../tags/tag171.xml" /><Relationship Id="rId14" Type="http://schemas.openxmlformats.org/officeDocument/2006/relationships/tags" Target="../tags/tag172.xml" /><Relationship Id="rId15" Type="http://schemas.openxmlformats.org/officeDocument/2006/relationships/tags" Target="../tags/tag173.xml" /><Relationship Id="rId16" Type="http://schemas.openxmlformats.org/officeDocument/2006/relationships/tags" Target="../tags/tag174.xml" /><Relationship Id="rId17" Type="http://schemas.openxmlformats.org/officeDocument/2006/relationships/tags" Target="../tags/tag175.xml" /><Relationship Id="rId18" Type="http://schemas.openxmlformats.org/officeDocument/2006/relationships/tags" Target="../tags/tag176.xml" /><Relationship Id="rId19" Type="http://schemas.openxmlformats.org/officeDocument/2006/relationships/tags" Target="../tags/tag177.xml" /><Relationship Id="rId2" Type="http://schemas.openxmlformats.org/officeDocument/2006/relationships/notesSlide" Target="../notesSlides/notesSlide3.xml" /><Relationship Id="rId20" Type="http://schemas.openxmlformats.org/officeDocument/2006/relationships/tags" Target="../tags/tag178.xml" /><Relationship Id="rId21" Type="http://schemas.openxmlformats.org/officeDocument/2006/relationships/tags" Target="../tags/tag179.xml" /><Relationship Id="rId22" Type="http://schemas.openxmlformats.org/officeDocument/2006/relationships/tags" Target="../tags/tag180.xml" /><Relationship Id="rId23" Type="http://schemas.openxmlformats.org/officeDocument/2006/relationships/tags" Target="../tags/tag181.xml" /><Relationship Id="rId24" Type="http://schemas.openxmlformats.org/officeDocument/2006/relationships/tags" Target="../tags/tag182.xml" /><Relationship Id="rId25" Type="http://schemas.openxmlformats.org/officeDocument/2006/relationships/tags" Target="../tags/tag183.xml" /><Relationship Id="rId26" Type="http://schemas.openxmlformats.org/officeDocument/2006/relationships/tags" Target="../tags/tag184.xml" /><Relationship Id="rId3" Type="http://schemas.openxmlformats.org/officeDocument/2006/relationships/tags" Target="../tags/tag161.xml" /><Relationship Id="rId4" Type="http://schemas.openxmlformats.org/officeDocument/2006/relationships/tags" Target="../tags/tag162.xml" /><Relationship Id="rId5" Type="http://schemas.openxmlformats.org/officeDocument/2006/relationships/tags" Target="../tags/tag163.xml" /><Relationship Id="rId6" Type="http://schemas.openxmlformats.org/officeDocument/2006/relationships/tags" Target="../tags/tag164.xml" /><Relationship Id="rId7" Type="http://schemas.openxmlformats.org/officeDocument/2006/relationships/tags" Target="../tags/tag165.xml" /><Relationship Id="rId8" Type="http://schemas.openxmlformats.org/officeDocument/2006/relationships/tags" Target="../tags/tag166.xml" /><Relationship Id="rId9" Type="http://schemas.openxmlformats.org/officeDocument/2006/relationships/tags" Target="../tags/tag167.xml" /></Relationships>
</file>

<file path=ppt/slides/_rels/slide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10" Type="http://schemas.openxmlformats.org/officeDocument/2006/relationships/tags" Target="../tags/tag195.xml" /><Relationship Id="rId11" Type="http://schemas.openxmlformats.org/officeDocument/2006/relationships/tags" Target="../tags/tag196.xml" /><Relationship Id="rId12" Type="http://schemas.openxmlformats.org/officeDocument/2006/relationships/tags" Target="../tags/tag197.xml" /><Relationship Id="rId13" Type="http://schemas.openxmlformats.org/officeDocument/2006/relationships/tags" Target="../tags/tag198.xml" /><Relationship Id="rId14" Type="http://schemas.openxmlformats.org/officeDocument/2006/relationships/tags" Target="../tags/tag199.xml" /><Relationship Id="rId15" Type="http://schemas.openxmlformats.org/officeDocument/2006/relationships/tags" Target="../tags/tag200.xml" /><Relationship Id="rId16" Type="http://schemas.openxmlformats.org/officeDocument/2006/relationships/tags" Target="../tags/tag201.xml" /><Relationship Id="rId17" Type="http://schemas.openxmlformats.org/officeDocument/2006/relationships/tags" Target="../tags/tag202.xml" /><Relationship Id="rId18" Type="http://schemas.openxmlformats.org/officeDocument/2006/relationships/tags" Target="../tags/tag203.xml" /><Relationship Id="rId19" Type="http://schemas.openxmlformats.org/officeDocument/2006/relationships/tags" Target="../tags/tag204.xml" /><Relationship Id="rId2" Type="http://schemas.openxmlformats.org/officeDocument/2006/relationships/notesSlide" Target="../notesSlides/notesSlide4.xml" /><Relationship Id="rId3" Type="http://schemas.openxmlformats.org/officeDocument/2006/relationships/tags" Target="../tags/tag188.xml" /><Relationship Id="rId4" Type="http://schemas.openxmlformats.org/officeDocument/2006/relationships/tags" Target="../tags/tag189.xml" /><Relationship Id="rId5" Type="http://schemas.openxmlformats.org/officeDocument/2006/relationships/tags" Target="../tags/tag190.xml" /><Relationship Id="rId6" Type="http://schemas.openxmlformats.org/officeDocument/2006/relationships/tags" Target="../tags/tag191.xml" /><Relationship Id="rId7" Type="http://schemas.openxmlformats.org/officeDocument/2006/relationships/tags" Target="../tags/tag192.xml" /><Relationship Id="rId8" Type="http://schemas.openxmlformats.org/officeDocument/2006/relationships/tags" Target="../tags/tag193.xml" /><Relationship Id="rId9" Type="http://schemas.openxmlformats.org/officeDocument/2006/relationships/tags" Target="../tags/tag194.xml" /></Relationships>
</file>

<file path=ppt/slides/_rels/slide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10" Type="http://schemas.openxmlformats.org/officeDocument/2006/relationships/tags" Target="../tags/tag213.xml" /><Relationship Id="rId11" Type="http://schemas.openxmlformats.org/officeDocument/2006/relationships/tags" Target="../tags/tag214.xml" /><Relationship Id="rId12" Type="http://schemas.openxmlformats.org/officeDocument/2006/relationships/tags" Target="../tags/tag215.xml" /><Relationship Id="rId13" Type="http://schemas.openxmlformats.org/officeDocument/2006/relationships/tags" Target="../tags/tag216.xml" /><Relationship Id="rId14" Type="http://schemas.openxmlformats.org/officeDocument/2006/relationships/tags" Target="../tags/tag217.xml" /><Relationship Id="rId2" Type="http://schemas.openxmlformats.org/officeDocument/2006/relationships/tags" Target="../tags/tag205.xml" /><Relationship Id="rId3" Type="http://schemas.openxmlformats.org/officeDocument/2006/relationships/tags" Target="../tags/tag206.xml" /><Relationship Id="rId4" Type="http://schemas.openxmlformats.org/officeDocument/2006/relationships/tags" Target="../tags/tag207.xml" /><Relationship Id="rId5" Type="http://schemas.openxmlformats.org/officeDocument/2006/relationships/tags" Target="../tags/tag208.xml" /><Relationship Id="rId6" Type="http://schemas.openxmlformats.org/officeDocument/2006/relationships/tags" Target="../tags/tag209.xml" /><Relationship Id="rId7" Type="http://schemas.openxmlformats.org/officeDocument/2006/relationships/tags" Target="../tags/tag210.xml" /><Relationship Id="rId8" Type="http://schemas.openxmlformats.org/officeDocument/2006/relationships/tags" Target="../tags/tag211.xml" /><Relationship Id="rId9" Type="http://schemas.openxmlformats.org/officeDocument/2006/relationships/tags" Target="../tags/tag212.xml" /></Relationships>
</file>

<file path=ppt/slides/slide1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>
          <p:custDataLst>
            <p:tags r:id="rId2"/>
          </p:custDataLst>
        </p:nvPr>
      </p:nvGrpSpPr>
      <p:grpSpPr>
        <a:xfrm>
          <a:off x="0" y="0"/>
          <a:ext cx="0" cy="0"/>
        </a:xfrm>
      </p:grpSpPr>
      <p:sp>
        <p:nvSpPr>
          <p:cNvPr id="14" name="矩形 13" title=""/>
          <p:cNvSpPr/>
          <p:nvPr>
            <p:custDataLst>
              <p:tags r:id="rId3"/>
            </p:custDataLst>
          </p:nvPr>
        </p:nvSpPr>
        <p:spPr>
          <a:xfrm flipH="1">
            <a:off x="-15240" y="0"/>
            <a:ext cx="12206605" cy="6858000"/>
          </a:xfrm>
          <a:prstGeom prst="rect">
            <a:avLst/>
          </a:prstGeom>
          <a:gradFill flip="none" rotWithShape="1">
            <a:gsLst>
              <a:gs pos="0">
                <a:srgbClr val="EEF6FF"/>
              </a:gs>
              <a:gs pos="79000">
                <a:srgbClr val="D0E9F0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平行四边形 8" title=""/>
          <p:cNvSpPr/>
          <p:nvPr>
            <p:custDataLst>
              <p:tags r:id="rId4"/>
            </p:custDataLst>
          </p:nvPr>
        </p:nvSpPr>
        <p:spPr>
          <a:xfrm flipH="1">
            <a:off x="10639425" y="74930"/>
            <a:ext cx="1399540" cy="1734185"/>
          </a:xfrm>
          <a:custGeom>
            <a:gdLst>
              <a:gd name="connsiteX0" fmla="*/ 12915 w 3994169"/>
              <a:gd name="connsiteY0" fmla="*/ 4501132 h 4955863"/>
              <a:gd name="connsiteX1" fmla="*/ 1168268 w 3994169"/>
              <a:gd name="connsiteY1" fmla="*/ 265269 h 4955863"/>
              <a:gd name="connsiteX2" fmla="*/ 1515580 w 3994169"/>
              <a:gd name="connsiteY2" fmla="*/ 0 h 4955863"/>
              <a:gd name="connsiteX3" fmla="*/ 3633942 w 3994169"/>
              <a:gd name="connsiteY3" fmla="*/ 0 h 4955863"/>
              <a:gd name="connsiteX4" fmla="*/ 3981255 w 3994169"/>
              <a:gd name="connsiteY4" fmla="*/ 454731 h 4955863"/>
              <a:gd name="connsiteX5" fmla="*/ 2825902 w 3994169"/>
              <a:gd name="connsiteY5" fmla="*/ 4690594 h 4955863"/>
              <a:gd name="connsiteX6" fmla="*/ 2478590 w 3994169"/>
              <a:gd name="connsiteY6" fmla="*/ 4955863 h 4955863"/>
              <a:gd name="connsiteX7" fmla="*/ 360228 w 3994169"/>
              <a:gd name="connsiteY7" fmla="*/ 4955863 h 4955863"/>
              <a:gd name="connsiteX8" fmla="*/ 12915 w 3994169"/>
              <a:gd name="connsiteY8" fmla="*/ 4501132 h 4955863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94169" h="4955863">
                <a:moveTo>
                  <a:pt x="12915" y="4501132"/>
                </a:moveTo>
                <a:lnTo>
                  <a:pt x="1168268" y="265269"/>
                </a:lnTo>
                <a:cubicBezTo>
                  <a:pt x="1210956" y="108760"/>
                  <a:pt x="1353354" y="0"/>
                  <a:pt x="1515580" y="0"/>
                </a:cubicBezTo>
                <a:lnTo>
                  <a:pt x="3633942" y="0"/>
                </a:lnTo>
                <a:cubicBezTo>
                  <a:pt x="3871499" y="0"/>
                  <a:pt x="4043766" y="225547"/>
                  <a:pt x="3981255" y="454731"/>
                </a:cubicBezTo>
                <a:lnTo>
                  <a:pt x="2825902" y="4690594"/>
                </a:lnTo>
                <a:cubicBezTo>
                  <a:pt x="2783214" y="4847103"/>
                  <a:pt x="2640815" y="4955863"/>
                  <a:pt x="2478590" y="4955863"/>
                </a:cubicBezTo>
                <a:lnTo>
                  <a:pt x="360228" y="4955863"/>
                </a:lnTo>
                <a:cubicBezTo>
                  <a:pt x="122671" y="4955863"/>
                  <a:pt x="-49596" y="4730316"/>
                  <a:pt x="12915" y="4501132"/>
                </a:cubicBezTo>
              </a:path>
            </a:pathLst>
          </a:custGeom>
          <a:gradFill flip="none" rotWithShape="1">
            <a:gsLst>
              <a:gs pos="0">
                <a:srgbClr val="1F5BDD">
                  <a:alpha val="84000"/>
                </a:srgbClr>
              </a:gs>
              <a:gs pos="100000">
                <a:srgbClr val="DFE9C8">
                  <a:alpha val="28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6" name="平行四边形 8" title=""/>
          <p:cNvSpPr/>
          <p:nvPr>
            <p:custDataLst>
              <p:tags r:id="rId5"/>
            </p:custDataLst>
          </p:nvPr>
        </p:nvSpPr>
        <p:spPr>
          <a:xfrm flipH="1">
            <a:off x="6806565" y="4109720"/>
            <a:ext cx="814070" cy="1009015"/>
          </a:xfrm>
          <a:custGeom>
            <a:gdLst>
              <a:gd name="connsiteX0" fmla="*/ 12915 w 3994169"/>
              <a:gd name="connsiteY0" fmla="*/ 4501132 h 4955863"/>
              <a:gd name="connsiteX1" fmla="*/ 1168268 w 3994169"/>
              <a:gd name="connsiteY1" fmla="*/ 265269 h 4955863"/>
              <a:gd name="connsiteX2" fmla="*/ 1515580 w 3994169"/>
              <a:gd name="connsiteY2" fmla="*/ 0 h 4955863"/>
              <a:gd name="connsiteX3" fmla="*/ 3633942 w 3994169"/>
              <a:gd name="connsiteY3" fmla="*/ 0 h 4955863"/>
              <a:gd name="connsiteX4" fmla="*/ 3981255 w 3994169"/>
              <a:gd name="connsiteY4" fmla="*/ 454731 h 4955863"/>
              <a:gd name="connsiteX5" fmla="*/ 2825902 w 3994169"/>
              <a:gd name="connsiteY5" fmla="*/ 4690594 h 4955863"/>
              <a:gd name="connsiteX6" fmla="*/ 2478590 w 3994169"/>
              <a:gd name="connsiteY6" fmla="*/ 4955863 h 4955863"/>
              <a:gd name="connsiteX7" fmla="*/ 360228 w 3994169"/>
              <a:gd name="connsiteY7" fmla="*/ 4955863 h 4955863"/>
              <a:gd name="connsiteX8" fmla="*/ 12915 w 3994169"/>
              <a:gd name="connsiteY8" fmla="*/ 4501132 h 4955863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94169" h="4955863">
                <a:moveTo>
                  <a:pt x="12915" y="4501132"/>
                </a:moveTo>
                <a:lnTo>
                  <a:pt x="1168268" y="265269"/>
                </a:lnTo>
                <a:cubicBezTo>
                  <a:pt x="1210956" y="108760"/>
                  <a:pt x="1353354" y="0"/>
                  <a:pt x="1515580" y="0"/>
                </a:cubicBezTo>
                <a:lnTo>
                  <a:pt x="3633942" y="0"/>
                </a:lnTo>
                <a:cubicBezTo>
                  <a:pt x="3871499" y="0"/>
                  <a:pt x="4043766" y="225547"/>
                  <a:pt x="3981255" y="454731"/>
                </a:cubicBezTo>
                <a:lnTo>
                  <a:pt x="2825902" y="4690594"/>
                </a:lnTo>
                <a:cubicBezTo>
                  <a:pt x="2783214" y="4847103"/>
                  <a:pt x="2640815" y="4955863"/>
                  <a:pt x="2478590" y="4955863"/>
                </a:cubicBezTo>
                <a:lnTo>
                  <a:pt x="360228" y="4955863"/>
                </a:lnTo>
                <a:cubicBezTo>
                  <a:pt x="122671" y="4955863"/>
                  <a:pt x="-49596" y="4730316"/>
                  <a:pt x="12915" y="4501132"/>
                </a:cubicBezTo>
              </a:path>
            </a:pathLst>
          </a:custGeom>
          <a:gradFill flip="none" rotWithShape="1">
            <a:gsLst>
              <a:gs pos="0">
                <a:srgbClr val="2762DD">
                  <a:alpha val="98000"/>
                </a:srgbClr>
              </a:gs>
              <a:gs pos="100000">
                <a:srgbClr val="DFE9C8">
                  <a:alpha val="42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0" name="文本框 19" title=""/>
          <p:cNvSpPr txBox="1"/>
          <p:nvPr>
            <p:custDataLst>
              <p:tags r:id="rId6"/>
            </p:custDataLst>
          </p:nvPr>
        </p:nvSpPr>
        <p:spPr>
          <a:xfrm flipH="1">
            <a:off x="1336040" y="2057400"/>
            <a:ext cx="5274310" cy="2430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>
                <a:gradFill>
                  <a:gsLst>
                    <a:gs pos="0">
                      <a:srgbClr val="387DE8"/>
                    </a:gs>
                    <a:gs pos="100000">
                      <a:srgbClr val="0E48D9"/>
                    </a:gs>
                  </a:gsLst>
                  <a:lin ang="5400000" scaled="1"/>
                </a:gra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第一章 空间向量与立体几何</a:t>
            </a:r>
            <a:endParaRPr lang="en-US" altLang="zh-CN" sz="3200" b="1">
              <a:gradFill>
                <a:gsLst>
                  <a:gs pos="0">
                    <a:srgbClr val="387DE8"/>
                  </a:gs>
                  <a:gs pos="100000">
                    <a:srgbClr val="0E48D9"/>
                  </a:gs>
                </a:gsLst>
                <a:lin ang="5400000" scaled="1"/>
              </a:gra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ctr"/>
            <a:r>
              <a:rPr lang="zh-CN" altLang="en-US" sz="60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1.1.1空间向量</a:t>
            </a:r>
            <a:endParaRPr lang="zh-CN" altLang="en-US" sz="60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ctr"/>
            <a:r>
              <a:rPr lang="zh-CN" altLang="en-US" sz="60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及其线性运算</a:t>
            </a:r>
            <a:endParaRPr lang="zh-CN" altLang="en-US" sz="60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4" name="平行四边形 8" title=""/>
          <p:cNvSpPr/>
          <p:nvPr>
            <p:custDataLst>
              <p:tags r:id="rId7"/>
            </p:custDataLst>
          </p:nvPr>
        </p:nvSpPr>
        <p:spPr>
          <a:xfrm flipH="1">
            <a:off x="6178550" y="718185"/>
            <a:ext cx="415925" cy="514985"/>
          </a:xfrm>
          <a:custGeom>
            <a:gdLst>
              <a:gd name="connsiteX0" fmla="*/ 12915 w 3994169"/>
              <a:gd name="connsiteY0" fmla="*/ 4501132 h 4955863"/>
              <a:gd name="connsiteX1" fmla="*/ 1168268 w 3994169"/>
              <a:gd name="connsiteY1" fmla="*/ 265269 h 4955863"/>
              <a:gd name="connsiteX2" fmla="*/ 1515580 w 3994169"/>
              <a:gd name="connsiteY2" fmla="*/ 0 h 4955863"/>
              <a:gd name="connsiteX3" fmla="*/ 3633942 w 3994169"/>
              <a:gd name="connsiteY3" fmla="*/ 0 h 4955863"/>
              <a:gd name="connsiteX4" fmla="*/ 3981255 w 3994169"/>
              <a:gd name="connsiteY4" fmla="*/ 454731 h 4955863"/>
              <a:gd name="connsiteX5" fmla="*/ 2825902 w 3994169"/>
              <a:gd name="connsiteY5" fmla="*/ 4690594 h 4955863"/>
              <a:gd name="connsiteX6" fmla="*/ 2478590 w 3994169"/>
              <a:gd name="connsiteY6" fmla="*/ 4955863 h 4955863"/>
              <a:gd name="connsiteX7" fmla="*/ 360228 w 3994169"/>
              <a:gd name="connsiteY7" fmla="*/ 4955863 h 4955863"/>
              <a:gd name="connsiteX8" fmla="*/ 12915 w 3994169"/>
              <a:gd name="connsiteY8" fmla="*/ 4501132 h 4955863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94169" h="4955863">
                <a:moveTo>
                  <a:pt x="12915" y="4501132"/>
                </a:moveTo>
                <a:lnTo>
                  <a:pt x="1168268" y="265269"/>
                </a:lnTo>
                <a:cubicBezTo>
                  <a:pt x="1210956" y="108760"/>
                  <a:pt x="1353354" y="0"/>
                  <a:pt x="1515580" y="0"/>
                </a:cubicBezTo>
                <a:lnTo>
                  <a:pt x="3633942" y="0"/>
                </a:lnTo>
                <a:cubicBezTo>
                  <a:pt x="3871499" y="0"/>
                  <a:pt x="4043766" y="225547"/>
                  <a:pt x="3981255" y="454731"/>
                </a:cubicBezTo>
                <a:lnTo>
                  <a:pt x="2825902" y="4690594"/>
                </a:lnTo>
                <a:cubicBezTo>
                  <a:pt x="2783214" y="4847103"/>
                  <a:pt x="2640815" y="4955863"/>
                  <a:pt x="2478590" y="4955863"/>
                </a:cubicBezTo>
                <a:lnTo>
                  <a:pt x="360228" y="4955863"/>
                </a:lnTo>
                <a:cubicBezTo>
                  <a:pt x="122671" y="4955863"/>
                  <a:pt x="-49596" y="4730316"/>
                  <a:pt x="12915" y="4501132"/>
                </a:cubicBezTo>
              </a:path>
            </a:pathLst>
          </a:custGeom>
          <a:gradFill flip="none" rotWithShape="1">
            <a:gsLst>
              <a:gs pos="0">
                <a:srgbClr val="1F5BDD">
                  <a:alpha val="96000"/>
                </a:srgbClr>
              </a:gs>
              <a:gs pos="100000">
                <a:srgbClr val="DFE9C8">
                  <a:alpha val="5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5" name="平行四边形 8" title=""/>
          <p:cNvSpPr/>
          <p:nvPr>
            <p:custDataLst>
              <p:tags r:id="rId8"/>
            </p:custDataLst>
          </p:nvPr>
        </p:nvSpPr>
        <p:spPr>
          <a:xfrm flipH="1">
            <a:off x="-1389380" y="4347210"/>
            <a:ext cx="2383155" cy="2954020"/>
          </a:xfrm>
          <a:custGeom>
            <a:gdLst>
              <a:gd name="connsiteX0" fmla="*/ 12915 w 3994169"/>
              <a:gd name="connsiteY0" fmla="*/ 4501132 h 4955863"/>
              <a:gd name="connsiteX1" fmla="*/ 1168268 w 3994169"/>
              <a:gd name="connsiteY1" fmla="*/ 265269 h 4955863"/>
              <a:gd name="connsiteX2" fmla="*/ 1515580 w 3994169"/>
              <a:gd name="connsiteY2" fmla="*/ 0 h 4955863"/>
              <a:gd name="connsiteX3" fmla="*/ 3633942 w 3994169"/>
              <a:gd name="connsiteY3" fmla="*/ 0 h 4955863"/>
              <a:gd name="connsiteX4" fmla="*/ 3981255 w 3994169"/>
              <a:gd name="connsiteY4" fmla="*/ 454731 h 4955863"/>
              <a:gd name="connsiteX5" fmla="*/ 2825902 w 3994169"/>
              <a:gd name="connsiteY5" fmla="*/ 4690594 h 4955863"/>
              <a:gd name="connsiteX6" fmla="*/ 2478590 w 3994169"/>
              <a:gd name="connsiteY6" fmla="*/ 4955863 h 4955863"/>
              <a:gd name="connsiteX7" fmla="*/ 360228 w 3994169"/>
              <a:gd name="connsiteY7" fmla="*/ 4955863 h 4955863"/>
              <a:gd name="connsiteX8" fmla="*/ 12915 w 3994169"/>
              <a:gd name="connsiteY8" fmla="*/ 4501132 h 4955863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94169" h="4955863">
                <a:moveTo>
                  <a:pt x="12915" y="4501132"/>
                </a:moveTo>
                <a:lnTo>
                  <a:pt x="1168268" y="265269"/>
                </a:lnTo>
                <a:cubicBezTo>
                  <a:pt x="1210956" y="108760"/>
                  <a:pt x="1353354" y="0"/>
                  <a:pt x="1515580" y="0"/>
                </a:cubicBezTo>
                <a:lnTo>
                  <a:pt x="3633942" y="0"/>
                </a:lnTo>
                <a:cubicBezTo>
                  <a:pt x="3871499" y="0"/>
                  <a:pt x="4043766" y="225547"/>
                  <a:pt x="3981255" y="454731"/>
                </a:cubicBezTo>
                <a:lnTo>
                  <a:pt x="2825902" y="4690594"/>
                </a:lnTo>
                <a:cubicBezTo>
                  <a:pt x="2783214" y="4847103"/>
                  <a:pt x="2640815" y="4955863"/>
                  <a:pt x="2478590" y="4955863"/>
                </a:cubicBezTo>
                <a:lnTo>
                  <a:pt x="360228" y="4955863"/>
                </a:lnTo>
                <a:cubicBezTo>
                  <a:pt x="122671" y="4955863"/>
                  <a:pt x="-49596" y="4730316"/>
                  <a:pt x="12915" y="4501132"/>
                </a:cubicBezTo>
              </a:path>
            </a:pathLst>
          </a:custGeom>
          <a:gradFill flip="none" rotWithShape="1">
            <a:gsLst>
              <a:gs pos="0">
                <a:srgbClr val="C8E7FA">
                  <a:alpha val="100000"/>
                </a:srgbClr>
              </a:gs>
              <a:gs pos="100000">
                <a:srgbClr val="0E48D9">
                  <a:alpha val="3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6" name="平行四边形 8" title=""/>
          <p:cNvSpPr/>
          <p:nvPr>
            <p:custDataLst>
              <p:tags r:id="rId9"/>
            </p:custDataLst>
          </p:nvPr>
        </p:nvSpPr>
        <p:spPr>
          <a:xfrm flipH="1">
            <a:off x="289560" y="618490"/>
            <a:ext cx="1692275" cy="2097405"/>
          </a:xfrm>
          <a:custGeom>
            <a:gdLst>
              <a:gd name="connsiteX0" fmla="*/ 12915 w 3994169"/>
              <a:gd name="connsiteY0" fmla="*/ 4501132 h 4955863"/>
              <a:gd name="connsiteX1" fmla="*/ 1168268 w 3994169"/>
              <a:gd name="connsiteY1" fmla="*/ 265269 h 4955863"/>
              <a:gd name="connsiteX2" fmla="*/ 1515580 w 3994169"/>
              <a:gd name="connsiteY2" fmla="*/ 0 h 4955863"/>
              <a:gd name="connsiteX3" fmla="*/ 3633942 w 3994169"/>
              <a:gd name="connsiteY3" fmla="*/ 0 h 4955863"/>
              <a:gd name="connsiteX4" fmla="*/ 3981255 w 3994169"/>
              <a:gd name="connsiteY4" fmla="*/ 454731 h 4955863"/>
              <a:gd name="connsiteX5" fmla="*/ 2825902 w 3994169"/>
              <a:gd name="connsiteY5" fmla="*/ 4690594 h 4955863"/>
              <a:gd name="connsiteX6" fmla="*/ 2478590 w 3994169"/>
              <a:gd name="connsiteY6" fmla="*/ 4955863 h 4955863"/>
              <a:gd name="connsiteX7" fmla="*/ 360228 w 3994169"/>
              <a:gd name="connsiteY7" fmla="*/ 4955863 h 4955863"/>
              <a:gd name="connsiteX8" fmla="*/ 12915 w 3994169"/>
              <a:gd name="connsiteY8" fmla="*/ 4501132 h 4955863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94169" h="4955863">
                <a:moveTo>
                  <a:pt x="12915" y="4501132"/>
                </a:moveTo>
                <a:lnTo>
                  <a:pt x="1168268" y="265269"/>
                </a:lnTo>
                <a:cubicBezTo>
                  <a:pt x="1210956" y="108760"/>
                  <a:pt x="1353354" y="0"/>
                  <a:pt x="1515580" y="0"/>
                </a:cubicBezTo>
                <a:lnTo>
                  <a:pt x="3633942" y="0"/>
                </a:lnTo>
                <a:cubicBezTo>
                  <a:pt x="3871499" y="0"/>
                  <a:pt x="4043766" y="225547"/>
                  <a:pt x="3981255" y="454731"/>
                </a:cubicBezTo>
                <a:lnTo>
                  <a:pt x="2825902" y="4690594"/>
                </a:lnTo>
                <a:cubicBezTo>
                  <a:pt x="2783214" y="4847103"/>
                  <a:pt x="2640815" y="4955863"/>
                  <a:pt x="2478590" y="4955863"/>
                </a:cubicBezTo>
                <a:lnTo>
                  <a:pt x="360228" y="4955863"/>
                </a:lnTo>
                <a:cubicBezTo>
                  <a:pt x="122671" y="4955863"/>
                  <a:pt x="-49596" y="4730316"/>
                  <a:pt x="12915" y="4501132"/>
                </a:cubicBezTo>
              </a:path>
            </a:pathLst>
          </a:custGeom>
          <a:gradFill flip="none" rotWithShape="1">
            <a:gsLst>
              <a:gs pos="0">
                <a:srgbClr val="6A94DE">
                  <a:alpha val="92000"/>
                </a:srgbClr>
              </a:gs>
              <a:gs pos="100000">
                <a:srgbClr val="DFE9C8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35" name="椭圆 34" title=""/>
          <p:cNvSpPr/>
          <p:nvPr>
            <p:custDataLst>
              <p:tags r:id="rId10"/>
            </p:custDataLst>
          </p:nvPr>
        </p:nvSpPr>
        <p:spPr>
          <a:xfrm rot="9480000" flipH="1">
            <a:off x="1557655" y="-2430780"/>
            <a:ext cx="3687445" cy="3683000"/>
          </a:xfrm>
          <a:prstGeom prst="ellipse">
            <a:avLst/>
          </a:prstGeom>
          <a:gradFill flip="none" rotWithShape="1">
            <a:gsLst>
              <a:gs pos="0">
                <a:srgbClr val="C9EAFB"/>
              </a:gs>
              <a:gs pos="100000">
                <a:schemeClr val="bg1">
                  <a:alpha val="46000"/>
                </a:schemeClr>
              </a:gs>
            </a:gsLst>
            <a:lin ang="5400000" scaled="1"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8" name="组合 37" title=""/>
          <p:cNvGrpSpPr/>
          <p:nvPr>
            <p:custDataLst>
              <p:tags r:id="rId11"/>
            </p:custDataLst>
          </p:nvPr>
        </p:nvGrpSpPr>
        <p:grpSpPr>
          <a:xfrm>
            <a:off x="6974840" y="556260"/>
            <a:ext cx="4653280" cy="5729605"/>
            <a:chOff x="10984" y="966"/>
            <a:chExt cx="7328" cy="9023"/>
          </a:xfrm>
        </p:grpSpPr>
        <p:sp>
          <p:nvSpPr>
            <p:cNvPr id="17" name="平行四边形 8"/>
            <p:cNvSpPr/>
            <p:nvPr>
              <p:custDataLst>
                <p:tags r:id="rId12"/>
              </p:custDataLst>
            </p:nvPr>
          </p:nvSpPr>
          <p:spPr>
            <a:xfrm flipH="1">
              <a:off x="11281" y="1200"/>
              <a:ext cx="7010" cy="8720"/>
            </a:xfrm>
            <a:custGeom>
              <a:gdLst>
                <a:gd name="connsiteX0" fmla="*/ 25 w 7009"/>
                <a:gd name="connsiteY0" fmla="*/ 7745 h 8720"/>
                <a:gd name="connsiteX1" fmla="*/ 2032 w 7009"/>
                <a:gd name="connsiteY1" fmla="*/ 467 h 8720"/>
                <a:gd name="connsiteX2" fmla="*/ 2644 w 7009"/>
                <a:gd name="connsiteY2" fmla="*/ 0 h 8720"/>
                <a:gd name="connsiteX3" fmla="*/ 6375 w 7009"/>
                <a:gd name="connsiteY3" fmla="*/ 0 h 8720"/>
                <a:gd name="connsiteX4" fmla="*/ 6987 w 7009"/>
                <a:gd name="connsiteY4" fmla="*/ 800 h 8720"/>
                <a:gd name="connsiteX5" fmla="*/ 4952 w 7009"/>
                <a:gd name="connsiteY5" fmla="*/ 8253 h 8720"/>
                <a:gd name="connsiteX6" fmla="*/ 4340 w 7009"/>
                <a:gd name="connsiteY6" fmla="*/ 8720 h 8720"/>
                <a:gd name="connsiteX7" fmla="*/ 700 w 7009"/>
                <a:gd name="connsiteY7" fmla="*/ 8705 h 8720"/>
                <a:gd name="connsiteX8" fmla="*/ 25 w 7009"/>
                <a:gd name="connsiteY8" fmla="*/ 7745 h 8720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10" h="8720">
                  <a:moveTo>
                    <a:pt x="25" y="7745"/>
                  </a:moveTo>
                  <a:lnTo>
                    <a:pt x="2032" y="467"/>
                  </a:lnTo>
                  <a:cubicBezTo>
                    <a:pt x="2107" y="191"/>
                    <a:pt x="2358" y="0"/>
                    <a:pt x="2644" y="0"/>
                  </a:cubicBezTo>
                  <a:lnTo>
                    <a:pt x="6375" y="0"/>
                  </a:lnTo>
                  <a:cubicBezTo>
                    <a:pt x="6794" y="0"/>
                    <a:pt x="7097" y="397"/>
                    <a:pt x="6987" y="800"/>
                  </a:cubicBezTo>
                  <a:lnTo>
                    <a:pt x="4952" y="8253"/>
                  </a:lnTo>
                  <a:cubicBezTo>
                    <a:pt x="4877" y="8529"/>
                    <a:pt x="4626" y="8720"/>
                    <a:pt x="4340" y="8720"/>
                  </a:cubicBezTo>
                  <a:lnTo>
                    <a:pt x="700" y="8705"/>
                  </a:lnTo>
                  <a:cubicBezTo>
                    <a:pt x="175" y="8720"/>
                    <a:pt x="-85" y="8148"/>
                    <a:pt x="25" y="7745"/>
                  </a:cubicBezTo>
                </a:path>
              </a:pathLst>
            </a:custGeom>
            <a:noFill/>
            <a:ln w="28575" cmpd="sng">
              <a:noFill/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33" name="平行四边形 8"/>
            <p:cNvSpPr/>
            <p:nvPr>
              <p:custDataLst>
                <p:tags r:id="rId13"/>
              </p:custDataLst>
            </p:nvPr>
          </p:nvSpPr>
          <p:spPr>
            <a:xfrm flipH="1">
              <a:off x="11212" y="1156"/>
              <a:ext cx="7100" cy="8833"/>
            </a:xfrm>
            <a:custGeom>
              <a:gdLst>
                <a:gd name="connsiteX0" fmla="*/ 25 w 7009"/>
                <a:gd name="connsiteY0" fmla="*/ 7745 h 8720"/>
                <a:gd name="connsiteX1" fmla="*/ 2032 w 7009"/>
                <a:gd name="connsiteY1" fmla="*/ 467 h 8720"/>
                <a:gd name="connsiteX2" fmla="*/ 2644 w 7009"/>
                <a:gd name="connsiteY2" fmla="*/ 0 h 8720"/>
                <a:gd name="connsiteX3" fmla="*/ 6375 w 7009"/>
                <a:gd name="connsiteY3" fmla="*/ 0 h 8720"/>
                <a:gd name="connsiteX4" fmla="*/ 6987 w 7009"/>
                <a:gd name="connsiteY4" fmla="*/ 800 h 8720"/>
                <a:gd name="connsiteX5" fmla="*/ 4952 w 7009"/>
                <a:gd name="connsiteY5" fmla="*/ 8253 h 8720"/>
                <a:gd name="connsiteX6" fmla="*/ 4340 w 7009"/>
                <a:gd name="connsiteY6" fmla="*/ 8720 h 8720"/>
                <a:gd name="connsiteX7" fmla="*/ 700 w 7009"/>
                <a:gd name="connsiteY7" fmla="*/ 8705 h 8720"/>
                <a:gd name="connsiteX8" fmla="*/ 25 w 7009"/>
                <a:gd name="connsiteY8" fmla="*/ 7745 h 8720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10" h="8720">
                  <a:moveTo>
                    <a:pt x="25" y="7745"/>
                  </a:moveTo>
                  <a:lnTo>
                    <a:pt x="2032" y="467"/>
                  </a:lnTo>
                  <a:cubicBezTo>
                    <a:pt x="2107" y="191"/>
                    <a:pt x="2358" y="0"/>
                    <a:pt x="2644" y="0"/>
                  </a:cubicBezTo>
                  <a:lnTo>
                    <a:pt x="6375" y="0"/>
                  </a:lnTo>
                  <a:cubicBezTo>
                    <a:pt x="6794" y="0"/>
                    <a:pt x="7097" y="397"/>
                    <a:pt x="6987" y="800"/>
                  </a:cubicBezTo>
                  <a:lnTo>
                    <a:pt x="4952" y="8253"/>
                  </a:lnTo>
                  <a:cubicBezTo>
                    <a:pt x="4877" y="8529"/>
                    <a:pt x="4626" y="8720"/>
                    <a:pt x="4340" y="8720"/>
                  </a:cubicBezTo>
                  <a:lnTo>
                    <a:pt x="700" y="8705"/>
                  </a:lnTo>
                  <a:cubicBezTo>
                    <a:pt x="175" y="8720"/>
                    <a:pt x="-85" y="8148"/>
                    <a:pt x="25" y="7745"/>
                  </a:cubicBezTo>
                </a:path>
              </a:pathLst>
            </a:custGeom>
            <a:gradFill>
              <a:gsLst>
                <a:gs pos="0">
                  <a:srgbClr val="1F5BDD"/>
                </a:gs>
                <a:gs pos="100000">
                  <a:srgbClr val="9DD1E0"/>
                </a:gs>
              </a:gsLst>
              <a:lin ang="18780000" scaled="0"/>
            </a:gradFill>
            <a:ln>
              <a:noFill/>
              <a:prstDash val="dash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21" name="任意多边形 20"/>
            <p:cNvSpPr/>
            <p:nvPr>
              <p:custDataLst>
                <p:tags r:id="rId14"/>
              </p:custDataLst>
            </p:nvPr>
          </p:nvSpPr>
          <p:spPr>
            <a:xfrm>
              <a:off x="10996" y="974"/>
              <a:ext cx="7020" cy="8753"/>
            </a:xfrm>
            <a:custGeom>
              <a:gdLst>
                <a:gd name="connsiteX0" fmla="*/ 0 w 7020"/>
                <a:gd name="connsiteY0" fmla="*/ 708 h 8753"/>
                <a:gd name="connsiteX1" fmla="*/ 838 w 7020"/>
                <a:gd name="connsiteY1" fmla="*/ 0 h 8753"/>
                <a:gd name="connsiteX2" fmla="*/ 3750 w 7020"/>
                <a:gd name="connsiteY2" fmla="*/ 3 h 8753"/>
                <a:gd name="connsiteX3" fmla="*/ 5000 w 7020"/>
                <a:gd name="connsiteY3" fmla="*/ 708 h 8753"/>
                <a:gd name="connsiteX4" fmla="*/ 7019 w 7020"/>
                <a:gd name="connsiteY4" fmla="*/ 7891 h 8753"/>
                <a:gd name="connsiteX5" fmla="*/ 6123 w 7020"/>
                <a:gd name="connsiteY5" fmla="*/ 8733 h 8753"/>
                <a:gd name="connsiteX6" fmla="*/ 3056 w 7020"/>
                <a:gd name="connsiteY6" fmla="*/ 8753 h 8753"/>
                <a:gd name="connsiteX7" fmla="*/ 1966 w 7020"/>
                <a:gd name="connsiteY7" fmla="*/ 7912 h 8753"/>
                <a:gd name="connsiteX8" fmla="*/ 0 w 7020"/>
                <a:gd name="connsiteY8" fmla="*/ 708 h 8753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19" h="8753">
                  <a:moveTo>
                    <a:pt x="0" y="708"/>
                  </a:moveTo>
                  <a:cubicBezTo>
                    <a:pt x="0" y="243"/>
                    <a:pt x="342" y="0"/>
                    <a:pt x="838" y="0"/>
                  </a:cubicBezTo>
                  <a:lnTo>
                    <a:pt x="3750" y="3"/>
                  </a:lnTo>
                  <a:cubicBezTo>
                    <a:pt x="4386" y="26"/>
                    <a:pt x="4761" y="26"/>
                    <a:pt x="5000" y="708"/>
                  </a:cubicBezTo>
                  <a:lnTo>
                    <a:pt x="7019" y="7891"/>
                  </a:lnTo>
                  <a:cubicBezTo>
                    <a:pt x="7045" y="8503"/>
                    <a:pt x="6618" y="8733"/>
                    <a:pt x="6123" y="8733"/>
                  </a:cubicBezTo>
                  <a:lnTo>
                    <a:pt x="3056" y="8753"/>
                  </a:lnTo>
                  <a:cubicBezTo>
                    <a:pt x="2560" y="8753"/>
                    <a:pt x="2352" y="8730"/>
                    <a:pt x="1966" y="7912"/>
                  </a:cubicBezTo>
                  <a:lnTo>
                    <a:pt x="0" y="708"/>
                  </a:lnTo>
                  <a:close/>
                </a:path>
              </a:pathLst>
            </a:custGeom>
            <a:blipFill rotWithShape="1">
              <a:blip r:embed="rId15"/>
              <a:stretch>
                <a:fillRect l="-23000" r="-74000"/>
              </a:stretch>
            </a:blip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平行四边形 8"/>
            <p:cNvSpPr/>
            <p:nvPr>
              <p:custDataLst>
                <p:tags r:id="rId16"/>
              </p:custDataLst>
            </p:nvPr>
          </p:nvSpPr>
          <p:spPr>
            <a:xfrm flipH="1">
              <a:off x="10984" y="966"/>
              <a:ext cx="7040" cy="8761"/>
            </a:xfrm>
            <a:custGeom>
              <a:gdLst>
                <a:gd name="connsiteX0" fmla="*/ 21 w 7039"/>
                <a:gd name="connsiteY0" fmla="*/ 7853 h 8761"/>
                <a:gd name="connsiteX1" fmla="*/ 2061 w 7039"/>
                <a:gd name="connsiteY1" fmla="*/ 602 h 8761"/>
                <a:gd name="connsiteX2" fmla="*/ 2884 w 7039"/>
                <a:gd name="connsiteY2" fmla="*/ 3 h 8761"/>
                <a:gd name="connsiteX3" fmla="*/ 6388 w 7039"/>
                <a:gd name="connsiteY3" fmla="*/ 0 h 8761"/>
                <a:gd name="connsiteX4" fmla="*/ 6995 w 7039"/>
                <a:gd name="connsiteY4" fmla="*/ 893 h 8761"/>
                <a:gd name="connsiteX5" fmla="*/ 5094 w 7039"/>
                <a:gd name="connsiteY5" fmla="*/ 7871 h 8761"/>
                <a:gd name="connsiteX6" fmla="*/ 4108 w 7039"/>
                <a:gd name="connsiteY6" fmla="*/ 8761 h 8761"/>
                <a:gd name="connsiteX7" fmla="*/ 815 w 7039"/>
                <a:gd name="connsiteY7" fmla="*/ 8738 h 8761"/>
                <a:gd name="connsiteX8" fmla="*/ 21 w 7039"/>
                <a:gd name="connsiteY8" fmla="*/ 7853 h 8761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40" h="8761">
                  <a:moveTo>
                    <a:pt x="21" y="7853"/>
                  </a:moveTo>
                  <a:lnTo>
                    <a:pt x="2061" y="602"/>
                  </a:lnTo>
                  <a:cubicBezTo>
                    <a:pt x="2161" y="242"/>
                    <a:pt x="2595" y="3"/>
                    <a:pt x="2884" y="3"/>
                  </a:cubicBezTo>
                  <a:lnTo>
                    <a:pt x="6388" y="0"/>
                  </a:lnTo>
                  <a:cubicBezTo>
                    <a:pt x="6925" y="93"/>
                    <a:pt x="7141" y="460"/>
                    <a:pt x="6995" y="893"/>
                  </a:cubicBezTo>
                  <a:lnTo>
                    <a:pt x="5094" y="7871"/>
                  </a:lnTo>
                  <a:cubicBezTo>
                    <a:pt x="4975" y="8125"/>
                    <a:pt x="4734" y="8745"/>
                    <a:pt x="4108" y="8761"/>
                  </a:cubicBezTo>
                  <a:lnTo>
                    <a:pt x="815" y="8738"/>
                  </a:lnTo>
                  <a:cubicBezTo>
                    <a:pt x="245" y="8738"/>
                    <a:pt x="-90" y="8257"/>
                    <a:pt x="21" y="7853"/>
                  </a:cubicBezTo>
                </a:path>
              </a:pathLst>
            </a:custGeom>
            <a:gradFill flip="none" rotWithShape="1">
              <a:gsLst>
                <a:gs pos="42000">
                  <a:srgbClr val="A2CCE6">
                    <a:alpha val="44000"/>
                  </a:srgbClr>
                </a:gs>
                <a:gs pos="0">
                  <a:srgbClr val="BFDDED">
                    <a:alpha val="17000"/>
                  </a:srgbClr>
                </a:gs>
                <a:gs pos="100000">
                  <a:srgbClr val="2762DD"/>
                </a:gs>
              </a:gsLst>
              <a:lin ang="1656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9" name="椭圆 8" title=""/>
          <p:cNvSpPr/>
          <p:nvPr>
            <p:custDataLst>
              <p:tags r:id="rId17"/>
            </p:custDataLst>
          </p:nvPr>
        </p:nvSpPr>
        <p:spPr>
          <a:xfrm rot="10140000" flipH="1">
            <a:off x="3528060" y="5483225"/>
            <a:ext cx="4225290" cy="4220210"/>
          </a:xfrm>
          <a:prstGeom prst="ellipse">
            <a:avLst/>
          </a:prstGeom>
          <a:gradFill flip="none" rotWithShape="1">
            <a:gsLst>
              <a:gs pos="0">
                <a:srgbClr val="D0E9F0">
                  <a:alpha val="82000"/>
                </a:srgbClr>
              </a:gs>
              <a:gs pos="100000">
                <a:srgbClr val="679FDD"/>
              </a:gs>
            </a:gsLst>
            <a:lin ang="11640000" scaled="1"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0" name="圆角矩形 99" title=""/>
          <p:cNvSpPr/>
          <p:nvPr>
            <p:custDataLst>
              <p:tags r:id="rId18"/>
            </p:custDataLst>
          </p:nvPr>
        </p:nvSpPr>
        <p:spPr>
          <a:xfrm>
            <a:off x="2413000" y="4747260"/>
            <a:ext cx="3087370" cy="32893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E47EB"/>
              </a:gs>
              <a:gs pos="100000">
                <a:srgbClr val="9ED2DF"/>
              </a:gs>
            </a:gsLst>
            <a:lin ang="1038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dist"/>
            <a:r>
              <a:rPr lang="en-US" b="1" smtClean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</a:rPr>
              <a:t>·</a:t>
            </a:r>
            <a:r>
              <a:rPr b="1" smtClean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</a:rPr>
              <a:t>选择性必修第一册</a:t>
            </a:r>
            <a:r>
              <a:rPr lang="en-US" b="1" smtClean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</a:rPr>
              <a:t>·</a:t>
            </a:r>
            <a:endParaRPr lang="en-US" b="1" smtClean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</p:spTree>
  </p:cSld>
  <p:clrMapOvr>
    <a:masterClrMapping/>
  </p:clrMapOvr>
  <p:transition/>
  <p:timing/>
</p:sld>
</file>

<file path=ppt/slides/slide10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>
          <p:custDataLst>
            <p:tags r:id="rId2"/>
          </p:custDataLst>
        </p:nvPr>
      </p:nvGrpSpPr>
      <p:grpSpPr>
        <a:xfrm>
          <a:off x="0" y="0"/>
          <a:ext cx="0" cy="0"/>
        </a:xfrm>
      </p:grpSpPr>
      <p:sp>
        <p:nvSpPr>
          <p:cNvPr id="58" name="矩形 57" title=""/>
          <p:cNvSpPr/>
          <p:nvPr>
            <p:custDataLst>
              <p:tags r:id="rId3"/>
            </p:custDataLst>
          </p:nvPr>
        </p:nvSpPr>
        <p:spPr>
          <a:xfrm flipH="1">
            <a:off x="-15240" y="0"/>
            <a:ext cx="12206605" cy="6858000"/>
          </a:xfrm>
          <a:prstGeom prst="rect">
            <a:avLst/>
          </a:prstGeom>
          <a:gradFill flip="none" rotWithShape="1">
            <a:gsLst>
              <a:gs pos="0">
                <a:srgbClr val="EEF6FF">
                  <a:alpha val="0"/>
                </a:srgbClr>
              </a:gs>
              <a:gs pos="79000">
                <a:srgbClr val="D0E9F0">
                  <a:alpha val="36000"/>
                </a:srgbClr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0" name="组合 19" title=""/>
          <p:cNvGrpSpPr/>
          <p:nvPr>
            <p:custDataLst>
              <p:tags r:id="rId4"/>
            </p:custDataLst>
          </p:nvPr>
        </p:nvGrpSpPr>
        <p:grpSpPr>
          <a:xfrm>
            <a:off x="605790" y="327025"/>
            <a:ext cx="5932805" cy="521970"/>
            <a:chOff x="952" y="529"/>
            <a:chExt cx="9343" cy="822"/>
          </a:xfrm>
        </p:grpSpPr>
        <p:sp>
          <p:nvSpPr>
            <p:cNvPr id="39" name="文本框 38"/>
            <p:cNvSpPr txBox="1"/>
            <p:nvPr>
              <p:custDataLst>
                <p:tags r:id="rId5"/>
              </p:custDataLst>
            </p:nvPr>
          </p:nvSpPr>
          <p:spPr>
            <a:xfrm>
              <a:off x="1884" y="529"/>
              <a:ext cx="8411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2800" b="1">
                  <a:solidFill>
                    <a:schemeClr val="tx1"/>
                  </a:solidFill>
                  <a:latin typeface="黑体" panose="02010609060101010101" charset="-122"/>
                  <a:ea typeface="黑体" panose="02010609060101010101" charset="-122"/>
                </a:rPr>
                <a:t>新课探究</a:t>
              </a:r>
              <a:endParaRPr lang="zh-CN" altLang="en-US" sz="28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endParaRPr>
            </a:p>
          </p:txBody>
        </p:sp>
        <p:grpSp>
          <p:nvGrpSpPr>
            <p:cNvPr id="40" name="组合 39"/>
            <p:cNvGrpSpPr/>
            <p:nvPr>
              <p:custDataLst>
                <p:tags r:id="rId6"/>
              </p:custDataLst>
            </p:nvPr>
          </p:nvGrpSpPr>
          <p:grpSpPr>
            <a:xfrm flipH="1">
              <a:off x="952" y="609"/>
              <a:ext cx="791" cy="650"/>
              <a:chOff x="154433" y="372836"/>
              <a:chExt cx="450405" cy="412977"/>
            </a:xfrm>
          </p:grpSpPr>
          <p:sp>
            <p:nvSpPr>
              <p:cNvPr id="41" name="平行四边形 8"/>
              <p:cNvSpPr/>
              <p:nvPr>
                <p:custDataLst>
                  <p:tags r:id="rId7"/>
                </p:custDataLst>
              </p:nvPr>
            </p:nvSpPr>
            <p:spPr>
              <a:xfrm>
                <a:off x="154433" y="372836"/>
                <a:ext cx="332838" cy="412977"/>
              </a:xfrm>
              <a:custGeom>
                <a:gdLst>
                  <a:gd name="connsiteX0" fmla="*/ 12915 w 3994169"/>
                  <a:gd name="connsiteY0" fmla="*/ 4501132 h 4955863"/>
                  <a:gd name="connsiteX1" fmla="*/ 1168268 w 3994169"/>
                  <a:gd name="connsiteY1" fmla="*/ 265269 h 4955863"/>
                  <a:gd name="connsiteX2" fmla="*/ 1515580 w 3994169"/>
                  <a:gd name="connsiteY2" fmla="*/ 0 h 4955863"/>
                  <a:gd name="connsiteX3" fmla="*/ 3633942 w 3994169"/>
                  <a:gd name="connsiteY3" fmla="*/ 0 h 4955863"/>
                  <a:gd name="connsiteX4" fmla="*/ 3981255 w 3994169"/>
                  <a:gd name="connsiteY4" fmla="*/ 454731 h 4955863"/>
                  <a:gd name="connsiteX5" fmla="*/ 2825902 w 3994169"/>
                  <a:gd name="connsiteY5" fmla="*/ 4690594 h 4955863"/>
                  <a:gd name="connsiteX6" fmla="*/ 2478590 w 3994169"/>
                  <a:gd name="connsiteY6" fmla="*/ 4955863 h 4955863"/>
                  <a:gd name="connsiteX7" fmla="*/ 360228 w 3994169"/>
                  <a:gd name="connsiteY7" fmla="*/ 4955863 h 4955863"/>
                  <a:gd name="connsiteX8" fmla="*/ 12915 w 3994169"/>
                  <a:gd name="connsiteY8" fmla="*/ 4501132 h 4955863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994169" h="4955863">
                    <a:moveTo>
                      <a:pt x="12915" y="4501132"/>
                    </a:moveTo>
                    <a:lnTo>
                      <a:pt x="1168268" y="265269"/>
                    </a:lnTo>
                    <a:cubicBezTo>
                      <a:pt x="1210956" y="108760"/>
                      <a:pt x="1353354" y="0"/>
                      <a:pt x="1515580" y="0"/>
                    </a:cubicBezTo>
                    <a:lnTo>
                      <a:pt x="3633942" y="0"/>
                    </a:lnTo>
                    <a:cubicBezTo>
                      <a:pt x="3871499" y="0"/>
                      <a:pt x="4043766" y="225547"/>
                      <a:pt x="3981255" y="454731"/>
                    </a:cubicBezTo>
                    <a:lnTo>
                      <a:pt x="2825902" y="4690594"/>
                    </a:lnTo>
                    <a:cubicBezTo>
                      <a:pt x="2783214" y="4847103"/>
                      <a:pt x="2640815" y="4955863"/>
                      <a:pt x="2478590" y="4955863"/>
                    </a:cubicBezTo>
                    <a:lnTo>
                      <a:pt x="360228" y="4955863"/>
                    </a:lnTo>
                    <a:cubicBezTo>
                      <a:pt x="122671" y="4955863"/>
                      <a:pt x="-49596" y="4730316"/>
                      <a:pt x="12915" y="4501132"/>
                    </a:cubicBezTo>
                  </a:path>
                </a:pathLst>
              </a:custGeom>
              <a:gradFill flip="none" rotWithShape="1">
                <a:gsLst>
                  <a:gs pos="0">
                    <a:srgbClr val="0E48D9"/>
                  </a:gs>
                  <a:gs pos="100000">
                    <a:srgbClr val="679FDD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42" name="平行四边形 8"/>
              <p:cNvSpPr/>
              <p:nvPr>
                <p:custDataLst>
                  <p:tags r:id="rId8"/>
                </p:custDataLst>
              </p:nvPr>
            </p:nvSpPr>
            <p:spPr>
              <a:xfrm>
                <a:off x="444945" y="587422"/>
                <a:ext cx="159893" cy="198391"/>
              </a:xfrm>
              <a:custGeom>
                <a:gdLst>
                  <a:gd name="connsiteX0" fmla="*/ 12915 w 3994169"/>
                  <a:gd name="connsiteY0" fmla="*/ 4501132 h 4955863"/>
                  <a:gd name="connsiteX1" fmla="*/ 1168268 w 3994169"/>
                  <a:gd name="connsiteY1" fmla="*/ 265269 h 4955863"/>
                  <a:gd name="connsiteX2" fmla="*/ 1515580 w 3994169"/>
                  <a:gd name="connsiteY2" fmla="*/ 0 h 4955863"/>
                  <a:gd name="connsiteX3" fmla="*/ 3633942 w 3994169"/>
                  <a:gd name="connsiteY3" fmla="*/ 0 h 4955863"/>
                  <a:gd name="connsiteX4" fmla="*/ 3981255 w 3994169"/>
                  <a:gd name="connsiteY4" fmla="*/ 454731 h 4955863"/>
                  <a:gd name="connsiteX5" fmla="*/ 2825902 w 3994169"/>
                  <a:gd name="connsiteY5" fmla="*/ 4690594 h 4955863"/>
                  <a:gd name="connsiteX6" fmla="*/ 2478590 w 3994169"/>
                  <a:gd name="connsiteY6" fmla="*/ 4955863 h 4955863"/>
                  <a:gd name="connsiteX7" fmla="*/ 360228 w 3994169"/>
                  <a:gd name="connsiteY7" fmla="*/ 4955863 h 4955863"/>
                  <a:gd name="connsiteX8" fmla="*/ 12915 w 3994169"/>
                  <a:gd name="connsiteY8" fmla="*/ 4501132 h 4955863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994169" h="4955863">
                    <a:moveTo>
                      <a:pt x="12915" y="4501132"/>
                    </a:moveTo>
                    <a:lnTo>
                      <a:pt x="1168268" y="265269"/>
                    </a:lnTo>
                    <a:cubicBezTo>
                      <a:pt x="1210956" y="108760"/>
                      <a:pt x="1353354" y="0"/>
                      <a:pt x="1515580" y="0"/>
                    </a:cubicBezTo>
                    <a:lnTo>
                      <a:pt x="3633942" y="0"/>
                    </a:lnTo>
                    <a:cubicBezTo>
                      <a:pt x="3871499" y="0"/>
                      <a:pt x="4043766" y="225547"/>
                      <a:pt x="3981255" y="454731"/>
                    </a:cubicBezTo>
                    <a:lnTo>
                      <a:pt x="2825902" y="4690594"/>
                    </a:lnTo>
                    <a:cubicBezTo>
                      <a:pt x="2783214" y="4847103"/>
                      <a:pt x="2640815" y="4955863"/>
                      <a:pt x="2478590" y="4955863"/>
                    </a:cubicBezTo>
                    <a:lnTo>
                      <a:pt x="360228" y="4955863"/>
                    </a:lnTo>
                    <a:cubicBezTo>
                      <a:pt x="122671" y="4955863"/>
                      <a:pt x="-49596" y="4730316"/>
                      <a:pt x="12915" y="4501132"/>
                    </a:cubicBezTo>
                  </a:path>
                </a:pathLst>
              </a:custGeom>
              <a:gradFill flip="none" rotWithShape="1">
                <a:gsLst>
                  <a:gs pos="0">
                    <a:srgbClr val="0E48D9"/>
                  </a:gs>
                  <a:gs pos="100000">
                    <a:srgbClr val="387DE8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</p:grpSp>
      </p:grpSp>
      <p:cxnSp>
        <p:nvCxnSpPr>
          <p:cNvPr id="13" name="直接连接符 12" title=""/>
          <p:cNvCxnSpPr/>
          <p:nvPr>
            <p:custDataLst>
              <p:tags r:id="rId9"/>
            </p:custDataLst>
          </p:nvPr>
        </p:nvCxnSpPr>
        <p:spPr>
          <a:xfrm>
            <a:off x="10941050" y="476885"/>
            <a:ext cx="737870" cy="0"/>
          </a:xfrm>
          <a:prstGeom prst="line">
            <a:avLst/>
          </a:prstGeom>
          <a:ln>
            <a:solidFill>
              <a:srgbClr val="0E48D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对象 1" title=""/>
          <p:cNvGraphicFramePr>
            <a:graphicFrameLocks noChangeAspect="1"/>
          </p:cNvGraphicFramePr>
          <p:nvPr>
            <p:custDataLst>
              <p:tags r:id="rId10"/>
            </p:custDataLst>
          </p:nvPr>
        </p:nvGraphicFramePr>
        <p:xfrm>
          <a:off x="606107" y="969308"/>
          <a:ext cx="11774805" cy="1188720"/>
        </p:xfrm>
        <a:graphic>
          <a:graphicData uri="http://schemas.openxmlformats.org/presentationml/2006/ole">
            <mc:AlternateContent>
              <mc:Choice xmlns:v="urn:schemas-microsoft-com:vml" Requires="v">
                <p:oleObj spid="_x0000_s1043" name="文档" r:id="rId11" imgW="5286375" imgH="533400" progId="Word.Document.12">
                  <p:embed/>
                </p:oleObj>
              </mc:Choice>
              <mc:Fallback>
                <p:oleObj name="文档" r:id="rId11" imgW="5286375" imgH="533400" progId="Word.Document.12">
                  <p:embed/>
                  <p:pic>
                    <p:nvPicPr>
                      <p:cNvPr id="0" name="OLE substitute image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06107" y="969308"/>
                        <a:ext cx="11774805" cy="11887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平行四边形 9" title=""/>
          <p:cNvSpPr/>
          <p:nvPr>
            <p:custDataLst>
              <p:tags r:id="rId13"/>
            </p:custDataLst>
          </p:nvPr>
        </p:nvSpPr>
        <p:spPr>
          <a:xfrm>
            <a:off x="3961765" y="2961640"/>
            <a:ext cx="4425315" cy="1609725"/>
          </a:xfrm>
          <a:prstGeom prst="parallelogram">
            <a:avLst>
              <a:gd name="adj" fmla="val 67308"/>
            </a:avLst>
          </a:prstGeom>
          <a:solidFill>
            <a:srgbClr val="C7E1F1">
              <a:alpha val="70000"/>
            </a:srgbClr>
          </a:solidFill>
          <a:ln>
            <a:solidFill>
              <a:srgbClr val="2B67D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5" title=""/>
          <p:cNvGrpSpPr/>
          <p:nvPr>
            <p:custDataLst>
              <p:tags r:id="rId14"/>
            </p:custDataLst>
          </p:nvPr>
        </p:nvGrpSpPr>
        <p:grpSpPr>
          <a:xfrm>
            <a:off x="5468106" y="4830079"/>
            <a:ext cx="1538582" cy="852861"/>
            <a:chOff x="5406021" y="888779"/>
            <a:chExt cx="1538582" cy="852861"/>
          </a:xfrm>
        </p:grpSpPr>
        <p:sp>
          <p:nvSpPr>
            <p:cNvPr id="12" name="箭头: 左 6"/>
            <p:cNvSpPr/>
            <p:nvPr>
              <p:custDataLst>
                <p:tags r:id="rId15"/>
              </p:custDataLst>
            </p:nvPr>
          </p:nvSpPr>
          <p:spPr>
            <a:xfrm>
              <a:off x="5406021" y="1472163"/>
              <a:ext cx="1319291" cy="269477"/>
            </a:xfrm>
            <a:prstGeom prst="leftArrow">
              <a:avLst>
                <a:gd name="adj1" fmla="val 50000"/>
                <a:gd name="adj2" fmla="val 95389"/>
              </a:avLst>
            </a:prstGeom>
            <a:solidFill>
              <a:srgbClr val="2B67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7"/>
            <p:cNvSpPr txBox="1"/>
            <p:nvPr>
              <p:custDataLst>
                <p:tags r:id="rId16"/>
              </p:custDataLst>
            </p:nvPr>
          </p:nvSpPr>
          <p:spPr>
            <a:xfrm>
              <a:off x="5702486" y="888779"/>
              <a:ext cx="1242117" cy="5935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400" b="1">
                  <a:solidFill>
                    <a:srgbClr val="2C68D9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转化</a:t>
              </a:r>
              <a:endParaRPr lang="zh-CN" altLang="en-US" sz="2400" b="1">
                <a:solidFill>
                  <a:srgbClr val="2C68D9"/>
                </a:solidFill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</p:grpSp>
      <p:sp>
        <p:nvSpPr>
          <p:cNvPr id="14" name="文本框 8" title=""/>
          <p:cNvSpPr txBox="1"/>
          <p:nvPr>
            <p:custDataLst>
              <p:tags r:id="rId17"/>
            </p:custDataLst>
          </p:nvPr>
        </p:nvSpPr>
        <p:spPr>
          <a:xfrm>
            <a:off x="2448560" y="5157470"/>
            <a:ext cx="326453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rPr>
              <a:t>平面向量的线性运算</a:t>
            </a:r>
            <a:endParaRPr lang="zh-CN" altLang="en-US" sz="2400" b="1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5" name="文本框 9" title=""/>
          <p:cNvSpPr txBox="1"/>
          <p:nvPr>
            <p:custDataLst>
              <p:tags r:id="rId18"/>
            </p:custDataLst>
          </p:nvPr>
        </p:nvSpPr>
        <p:spPr>
          <a:xfrm>
            <a:off x="6905458" y="5163782"/>
            <a:ext cx="3866813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</a:rPr>
              <a:t>空间向量的线性运算</a:t>
            </a:r>
            <a:endParaRPr lang="en-US" altLang="zh-CN" sz="2400" b="1">
              <a:solidFill>
                <a:prstClr val="black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grpSp>
        <p:nvGrpSpPr>
          <p:cNvPr id="16" name="组合 15" title=""/>
          <p:cNvGrpSpPr/>
          <p:nvPr>
            <p:custDataLst>
              <p:tags r:id="rId19"/>
            </p:custDataLst>
          </p:nvPr>
        </p:nvGrpSpPr>
        <p:grpSpPr>
          <a:xfrm>
            <a:off x="5084262" y="2097816"/>
            <a:ext cx="1613647" cy="646331"/>
            <a:chOff x="3254188" y="2430725"/>
            <a:chExt cx="1344706" cy="646331"/>
          </a:xfrm>
        </p:grpSpPr>
        <p:cxnSp>
          <p:nvCxnSpPr>
            <p:cNvPr id="18" name="直接箭头连接符 17"/>
            <p:cNvCxnSpPr/>
            <p:nvPr>
              <p:custDataLst>
                <p:tags r:id="rId20"/>
              </p:custDataLst>
            </p:nvPr>
          </p:nvCxnSpPr>
          <p:spPr>
            <a:xfrm>
              <a:off x="3254188" y="2958353"/>
              <a:ext cx="1344706" cy="1588"/>
            </a:xfrm>
            <a:prstGeom prst="straightConnector1">
              <a:avLst/>
            </a:prstGeom>
            <a:ln w="38100">
              <a:solidFill>
                <a:srgbClr val="2B67DA"/>
              </a:solidFill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文本框 8"/>
            <p:cNvSpPr txBox="1"/>
            <p:nvPr>
              <p:custDataLst>
                <p:tags r:id="rId21"/>
              </p:custDataLst>
            </p:nvPr>
          </p:nvSpPr>
          <p:spPr>
            <a:xfrm>
              <a:off x="3659958" y="2430725"/>
              <a:ext cx="65654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2400" b="1" i="1">
                  <a:solidFill>
                    <a:prstClr val="black"/>
                  </a:solidFill>
                  <a:latin typeface="Times New Roman" panose="02020603050405020304" pitchFamily="18" charset="0"/>
                  <a:ea typeface="华文楷体" panose="02010600040101010101" pitchFamily="2" charset="-122"/>
                  <a:cs typeface="Times New Roman" panose="02020603050405020304" pitchFamily="18" charset="0"/>
                </a:rPr>
                <a:t>a</a:t>
              </a:r>
              <a:endParaRPr lang="en-US" altLang="zh-CN" sz="2400" b="1" i="1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7" name="组合 6" title=""/>
          <p:cNvGrpSpPr/>
          <p:nvPr>
            <p:custDataLst>
              <p:tags r:id="rId22"/>
            </p:custDataLst>
          </p:nvPr>
        </p:nvGrpSpPr>
        <p:grpSpPr>
          <a:xfrm>
            <a:off x="3726108" y="2559501"/>
            <a:ext cx="995082" cy="818978"/>
            <a:chOff x="1963271" y="2085586"/>
            <a:chExt cx="995082" cy="818978"/>
          </a:xfrm>
        </p:grpSpPr>
        <p:cxnSp>
          <p:nvCxnSpPr>
            <p:cNvPr id="21" name="直接箭头连接符 20"/>
            <p:cNvCxnSpPr/>
            <p:nvPr>
              <p:custDataLst>
                <p:tags r:id="rId23"/>
              </p:custDataLst>
            </p:nvPr>
          </p:nvCxnSpPr>
          <p:spPr>
            <a:xfrm flipV="1">
              <a:off x="1963271" y="2312895"/>
              <a:ext cx="995082" cy="591669"/>
            </a:xfrm>
            <a:prstGeom prst="straightConnector1">
              <a:avLst/>
            </a:prstGeom>
            <a:ln w="38100">
              <a:solidFill>
                <a:srgbClr val="2B67DA"/>
              </a:solidFill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文本框 8"/>
            <p:cNvSpPr txBox="1"/>
            <p:nvPr>
              <p:custDataLst>
                <p:tags r:id="rId24"/>
              </p:custDataLst>
            </p:nvPr>
          </p:nvSpPr>
          <p:spPr>
            <a:xfrm>
              <a:off x="2198718" y="2085586"/>
              <a:ext cx="656542" cy="5799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2400" b="1" i="1">
                  <a:solidFill>
                    <a:prstClr val="black"/>
                  </a:solidFill>
                  <a:latin typeface="Times New Roman" panose="02020603050405020304" pitchFamily="18" charset="0"/>
                  <a:ea typeface="华文楷体" panose="02010600040101010101" pitchFamily="2" charset="-122"/>
                  <a:cs typeface="Times New Roman" panose="02020603050405020304" pitchFamily="18" charset="0"/>
                </a:rPr>
                <a:t>b</a:t>
              </a:r>
              <a:endParaRPr lang="en-US" altLang="zh-CN" sz="2400" b="1" i="1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3" name="组合 22" title=""/>
          <p:cNvGrpSpPr/>
          <p:nvPr>
            <p:custDataLst>
              <p:tags r:id="rId25"/>
            </p:custDataLst>
          </p:nvPr>
        </p:nvGrpSpPr>
        <p:grpSpPr>
          <a:xfrm>
            <a:off x="4808716" y="3533624"/>
            <a:ext cx="933216" cy="802629"/>
            <a:chOff x="4108193" y="3140393"/>
            <a:chExt cx="933216" cy="802629"/>
          </a:xfrm>
        </p:grpSpPr>
        <p:sp>
          <p:nvSpPr>
            <p:cNvPr id="25" name="文本框 8"/>
            <p:cNvSpPr txBox="1"/>
            <p:nvPr>
              <p:custDataLst>
                <p:tags r:id="rId26"/>
              </p:custDataLst>
            </p:nvPr>
          </p:nvSpPr>
          <p:spPr>
            <a:xfrm>
              <a:off x="4108193" y="3363055"/>
              <a:ext cx="656542" cy="5799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2400" b="1" i="1">
                  <a:solidFill>
                    <a:prstClr val="black"/>
                  </a:solidFill>
                  <a:latin typeface="Times New Roman" panose="02020603050405020304" pitchFamily="18" charset="0"/>
                  <a:ea typeface="华文楷体" panose="02010600040101010101" pitchFamily="2" charset="-122"/>
                  <a:cs typeface="Times New Roman" panose="02020603050405020304" pitchFamily="18" charset="0"/>
                </a:rPr>
                <a:t>O</a:t>
              </a:r>
              <a:endParaRPr lang="en-US" altLang="zh-CN" sz="2400" b="1" i="1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4" name="文本框 8"/>
            <p:cNvSpPr txBox="1"/>
            <p:nvPr>
              <p:custDataLst>
                <p:tags r:id="rId27"/>
              </p:custDataLst>
            </p:nvPr>
          </p:nvSpPr>
          <p:spPr>
            <a:xfrm>
              <a:off x="4384867" y="3140393"/>
              <a:ext cx="656542" cy="5799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2400" b="1" i="1">
                  <a:solidFill>
                    <a:srgbClr val="002060"/>
                  </a:solidFill>
                  <a:latin typeface="Times New Roman" panose="02020603050405020304" pitchFamily="18" charset="0"/>
                  <a:ea typeface="华文楷体" panose="02010600040101010101" pitchFamily="2" charset="-122"/>
                  <a:cs typeface="Times New Roman" panose="02020603050405020304" pitchFamily="18" charset="0"/>
                </a:rPr>
                <a:t>.</a:t>
              </a:r>
              <a:endParaRPr lang="en-US" altLang="zh-CN" sz="2400" b="1" i="1">
                <a:solidFill>
                  <a:srgbClr val="00206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26" name="文本框 8" title=""/>
          <p:cNvSpPr txBox="1"/>
          <p:nvPr>
            <p:custDataLst>
              <p:tags r:id="rId28"/>
            </p:custDataLst>
          </p:nvPr>
        </p:nvSpPr>
        <p:spPr>
          <a:xfrm>
            <a:off x="4261872" y="3828004"/>
            <a:ext cx="656542" cy="6206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600" b="1" i="1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α</a:t>
            </a:r>
            <a:endParaRPr lang="en-US" altLang="zh-CN" sz="2600" b="1" i="1">
              <a:solidFill>
                <a:prstClr val="black"/>
              </a:solidFill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06 7.40741E-07 L 0.00872 0.19954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0" y="9977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9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04 -0.00185 L 0.12005 0.09005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55" y="458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4" grpId="0"/>
      <p:bldP spid="15" grpId="0"/>
      <p:bldP spid="2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>
          <p:custDataLst>
            <p:tags r:id="rId3"/>
          </p:custDataLst>
        </p:nvPr>
      </p:nvGrpSpPr>
      <p:grpSpPr>
        <a:xfrm>
          <a:off x="0" y="0"/>
          <a:ext cx="0" cy="0"/>
        </a:xfrm>
      </p:grpSpPr>
      <p:sp>
        <p:nvSpPr>
          <p:cNvPr id="58" name="矩形 57" title=""/>
          <p:cNvSpPr/>
          <p:nvPr>
            <p:custDataLst>
              <p:tags r:id="rId4"/>
            </p:custDataLst>
          </p:nvPr>
        </p:nvSpPr>
        <p:spPr>
          <a:xfrm flipH="1">
            <a:off x="-15240" y="0"/>
            <a:ext cx="12206605" cy="6858000"/>
          </a:xfrm>
          <a:prstGeom prst="rect">
            <a:avLst/>
          </a:prstGeom>
          <a:gradFill flip="none" rotWithShape="1">
            <a:gsLst>
              <a:gs pos="0">
                <a:srgbClr val="EEF6FF">
                  <a:alpha val="0"/>
                </a:srgbClr>
              </a:gs>
              <a:gs pos="79000">
                <a:srgbClr val="D0E9F0">
                  <a:alpha val="36000"/>
                </a:srgbClr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0" name="组合 19" title=""/>
          <p:cNvGrpSpPr/>
          <p:nvPr>
            <p:custDataLst>
              <p:tags r:id="rId5"/>
            </p:custDataLst>
          </p:nvPr>
        </p:nvGrpSpPr>
        <p:grpSpPr>
          <a:xfrm>
            <a:off x="605790" y="327025"/>
            <a:ext cx="5932805" cy="521970"/>
            <a:chOff x="952" y="529"/>
            <a:chExt cx="9343" cy="822"/>
          </a:xfrm>
        </p:grpSpPr>
        <p:sp>
          <p:nvSpPr>
            <p:cNvPr id="39" name="文本框 38"/>
            <p:cNvSpPr txBox="1"/>
            <p:nvPr>
              <p:custDataLst>
                <p:tags r:id="rId6"/>
              </p:custDataLst>
            </p:nvPr>
          </p:nvSpPr>
          <p:spPr>
            <a:xfrm>
              <a:off x="1884" y="529"/>
              <a:ext cx="8411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2800" b="1">
                  <a:solidFill>
                    <a:schemeClr val="tx1"/>
                  </a:solidFill>
                  <a:latin typeface="黑体" panose="02010609060101010101" charset="-122"/>
                  <a:ea typeface="黑体" panose="02010609060101010101" charset="-122"/>
                </a:rPr>
                <a:t>新课探究</a:t>
              </a:r>
              <a:endParaRPr lang="zh-CN" altLang="en-US" sz="28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endParaRPr>
            </a:p>
          </p:txBody>
        </p:sp>
        <p:grpSp>
          <p:nvGrpSpPr>
            <p:cNvPr id="40" name="组合 39"/>
            <p:cNvGrpSpPr/>
            <p:nvPr>
              <p:custDataLst>
                <p:tags r:id="rId7"/>
              </p:custDataLst>
            </p:nvPr>
          </p:nvGrpSpPr>
          <p:grpSpPr>
            <a:xfrm flipH="1">
              <a:off x="952" y="609"/>
              <a:ext cx="791" cy="650"/>
              <a:chOff x="154433" y="372836"/>
              <a:chExt cx="450405" cy="412977"/>
            </a:xfrm>
          </p:grpSpPr>
          <p:sp>
            <p:nvSpPr>
              <p:cNvPr id="41" name="平行四边形 8"/>
              <p:cNvSpPr/>
              <p:nvPr>
                <p:custDataLst>
                  <p:tags r:id="rId8"/>
                </p:custDataLst>
              </p:nvPr>
            </p:nvSpPr>
            <p:spPr>
              <a:xfrm>
                <a:off x="154433" y="372836"/>
                <a:ext cx="332838" cy="412977"/>
              </a:xfrm>
              <a:custGeom>
                <a:gdLst>
                  <a:gd name="connsiteX0" fmla="*/ 12915 w 3994169"/>
                  <a:gd name="connsiteY0" fmla="*/ 4501132 h 4955863"/>
                  <a:gd name="connsiteX1" fmla="*/ 1168268 w 3994169"/>
                  <a:gd name="connsiteY1" fmla="*/ 265269 h 4955863"/>
                  <a:gd name="connsiteX2" fmla="*/ 1515580 w 3994169"/>
                  <a:gd name="connsiteY2" fmla="*/ 0 h 4955863"/>
                  <a:gd name="connsiteX3" fmla="*/ 3633942 w 3994169"/>
                  <a:gd name="connsiteY3" fmla="*/ 0 h 4955863"/>
                  <a:gd name="connsiteX4" fmla="*/ 3981255 w 3994169"/>
                  <a:gd name="connsiteY4" fmla="*/ 454731 h 4955863"/>
                  <a:gd name="connsiteX5" fmla="*/ 2825902 w 3994169"/>
                  <a:gd name="connsiteY5" fmla="*/ 4690594 h 4955863"/>
                  <a:gd name="connsiteX6" fmla="*/ 2478590 w 3994169"/>
                  <a:gd name="connsiteY6" fmla="*/ 4955863 h 4955863"/>
                  <a:gd name="connsiteX7" fmla="*/ 360228 w 3994169"/>
                  <a:gd name="connsiteY7" fmla="*/ 4955863 h 4955863"/>
                  <a:gd name="connsiteX8" fmla="*/ 12915 w 3994169"/>
                  <a:gd name="connsiteY8" fmla="*/ 4501132 h 4955863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994169" h="4955863">
                    <a:moveTo>
                      <a:pt x="12915" y="4501132"/>
                    </a:moveTo>
                    <a:lnTo>
                      <a:pt x="1168268" y="265269"/>
                    </a:lnTo>
                    <a:cubicBezTo>
                      <a:pt x="1210956" y="108760"/>
                      <a:pt x="1353354" y="0"/>
                      <a:pt x="1515580" y="0"/>
                    </a:cubicBezTo>
                    <a:lnTo>
                      <a:pt x="3633942" y="0"/>
                    </a:lnTo>
                    <a:cubicBezTo>
                      <a:pt x="3871499" y="0"/>
                      <a:pt x="4043766" y="225547"/>
                      <a:pt x="3981255" y="454731"/>
                    </a:cubicBezTo>
                    <a:lnTo>
                      <a:pt x="2825902" y="4690594"/>
                    </a:lnTo>
                    <a:cubicBezTo>
                      <a:pt x="2783214" y="4847103"/>
                      <a:pt x="2640815" y="4955863"/>
                      <a:pt x="2478590" y="4955863"/>
                    </a:cubicBezTo>
                    <a:lnTo>
                      <a:pt x="360228" y="4955863"/>
                    </a:lnTo>
                    <a:cubicBezTo>
                      <a:pt x="122671" y="4955863"/>
                      <a:pt x="-49596" y="4730316"/>
                      <a:pt x="12915" y="4501132"/>
                    </a:cubicBezTo>
                  </a:path>
                </a:pathLst>
              </a:custGeom>
              <a:gradFill flip="none" rotWithShape="1">
                <a:gsLst>
                  <a:gs pos="0">
                    <a:srgbClr val="0E48D9"/>
                  </a:gs>
                  <a:gs pos="100000">
                    <a:srgbClr val="679FDD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42" name="平行四边形 8"/>
              <p:cNvSpPr/>
              <p:nvPr>
                <p:custDataLst>
                  <p:tags r:id="rId9"/>
                </p:custDataLst>
              </p:nvPr>
            </p:nvSpPr>
            <p:spPr>
              <a:xfrm>
                <a:off x="444945" y="587422"/>
                <a:ext cx="159893" cy="198391"/>
              </a:xfrm>
              <a:custGeom>
                <a:gdLst>
                  <a:gd name="connsiteX0" fmla="*/ 12915 w 3994169"/>
                  <a:gd name="connsiteY0" fmla="*/ 4501132 h 4955863"/>
                  <a:gd name="connsiteX1" fmla="*/ 1168268 w 3994169"/>
                  <a:gd name="connsiteY1" fmla="*/ 265269 h 4955863"/>
                  <a:gd name="connsiteX2" fmla="*/ 1515580 w 3994169"/>
                  <a:gd name="connsiteY2" fmla="*/ 0 h 4955863"/>
                  <a:gd name="connsiteX3" fmla="*/ 3633942 w 3994169"/>
                  <a:gd name="connsiteY3" fmla="*/ 0 h 4955863"/>
                  <a:gd name="connsiteX4" fmla="*/ 3981255 w 3994169"/>
                  <a:gd name="connsiteY4" fmla="*/ 454731 h 4955863"/>
                  <a:gd name="connsiteX5" fmla="*/ 2825902 w 3994169"/>
                  <a:gd name="connsiteY5" fmla="*/ 4690594 h 4955863"/>
                  <a:gd name="connsiteX6" fmla="*/ 2478590 w 3994169"/>
                  <a:gd name="connsiteY6" fmla="*/ 4955863 h 4955863"/>
                  <a:gd name="connsiteX7" fmla="*/ 360228 w 3994169"/>
                  <a:gd name="connsiteY7" fmla="*/ 4955863 h 4955863"/>
                  <a:gd name="connsiteX8" fmla="*/ 12915 w 3994169"/>
                  <a:gd name="connsiteY8" fmla="*/ 4501132 h 4955863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994169" h="4955863">
                    <a:moveTo>
                      <a:pt x="12915" y="4501132"/>
                    </a:moveTo>
                    <a:lnTo>
                      <a:pt x="1168268" y="265269"/>
                    </a:lnTo>
                    <a:cubicBezTo>
                      <a:pt x="1210956" y="108760"/>
                      <a:pt x="1353354" y="0"/>
                      <a:pt x="1515580" y="0"/>
                    </a:cubicBezTo>
                    <a:lnTo>
                      <a:pt x="3633942" y="0"/>
                    </a:lnTo>
                    <a:cubicBezTo>
                      <a:pt x="3871499" y="0"/>
                      <a:pt x="4043766" y="225547"/>
                      <a:pt x="3981255" y="454731"/>
                    </a:cubicBezTo>
                    <a:lnTo>
                      <a:pt x="2825902" y="4690594"/>
                    </a:lnTo>
                    <a:cubicBezTo>
                      <a:pt x="2783214" y="4847103"/>
                      <a:pt x="2640815" y="4955863"/>
                      <a:pt x="2478590" y="4955863"/>
                    </a:cubicBezTo>
                    <a:lnTo>
                      <a:pt x="360228" y="4955863"/>
                    </a:lnTo>
                    <a:cubicBezTo>
                      <a:pt x="122671" y="4955863"/>
                      <a:pt x="-49596" y="4730316"/>
                      <a:pt x="12915" y="4501132"/>
                    </a:cubicBezTo>
                  </a:path>
                </a:pathLst>
              </a:custGeom>
              <a:gradFill flip="none" rotWithShape="1">
                <a:gsLst>
                  <a:gs pos="0">
                    <a:srgbClr val="0E48D9"/>
                  </a:gs>
                  <a:gs pos="100000">
                    <a:srgbClr val="387DE8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</p:grpSp>
      </p:grpSp>
      <p:cxnSp>
        <p:nvCxnSpPr>
          <p:cNvPr id="13" name="直接连接符 12" title=""/>
          <p:cNvCxnSpPr/>
          <p:nvPr>
            <p:custDataLst>
              <p:tags r:id="rId10"/>
            </p:custDataLst>
          </p:nvPr>
        </p:nvCxnSpPr>
        <p:spPr>
          <a:xfrm>
            <a:off x="10941050" y="476885"/>
            <a:ext cx="737870" cy="0"/>
          </a:xfrm>
          <a:prstGeom prst="line">
            <a:avLst/>
          </a:prstGeom>
          <a:ln>
            <a:solidFill>
              <a:srgbClr val="0E48D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任意多边形: 形状 50" title=""/>
          <p:cNvSpPr/>
          <p:nvPr>
            <p:custDataLst>
              <p:tags r:id="rId11"/>
            </p:custDataLst>
          </p:nvPr>
        </p:nvSpPr>
        <p:spPr>
          <a:xfrm flipH="1">
            <a:off x="635" y="3378200"/>
            <a:ext cx="12191365" cy="3479800"/>
          </a:xfrm>
          <a:custGeom>
            <a:gdLst>
              <a:gd name="connsiteX0" fmla="*/ 1542541 w 12192000"/>
              <a:gd name="connsiteY0" fmla="*/ 725 h 3479993"/>
              <a:gd name="connsiteX1" fmla="*/ 2095500 w 12192000"/>
              <a:gd name="connsiteY1" fmla="*/ 25593 h 3479993"/>
              <a:gd name="connsiteX2" fmla="*/ 4940300 w 12192000"/>
              <a:gd name="connsiteY2" fmla="*/ 1105093 h 3479993"/>
              <a:gd name="connsiteX3" fmla="*/ 7556500 w 12192000"/>
              <a:gd name="connsiteY3" fmla="*/ 876493 h 3479993"/>
              <a:gd name="connsiteX4" fmla="*/ 12089184 w 12192000"/>
              <a:gd name="connsiteY4" fmla="*/ 2324157 h 3479993"/>
              <a:gd name="connsiteX5" fmla="*/ 12192000 w 12192000"/>
              <a:gd name="connsiteY5" fmla="*/ 2336272 h 3479993"/>
              <a:gd name="connsiteX6" fmla="*/ 12192000 w 12192000"/>
              <a:gd name="connsiteY6" fmla="*/ 3479993 h 3479993"/>
              <a:gd name="connsiteX7" fmla="*/ 0 w 12192000"/>
              <a:gd name="connsiteY7" fmla="*/ 3479993 h 3479993"/>
              <a:gd name="connsiteX8" fmla="*/ 0 w 12192000"/>
              <a:gd name="connsiteY8" fmla="*/ 217914 h 3479993"/>
              <a:gd name="connsiteX9" fmla="*/ 227614 w 12192000"/>
              <a:gd name="connsiteY9" fmla="*/ 166794 h 3479993"/>
              <a:gd name="connsiteX10" fmla="*/ 1542541 w 12192000"/>
              <a:gd name="connsiteY10" fmla="*/ 725 h 3479993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3479993">
                <a:moveTo>
                  <a:pt x="1542541" y="725"/>
                </a:moveTo>
                <a:cubicBezTo>
                  <a:pt x="1728131" y="-2511"/>
                  <a:pt x="1912541" y="4956"/>
                  <a:pt x="2095500" y="25593"/>
                </a:cubicBezTo>
                <a:cubicBezTo>
                  <a:pt x="3071283" y="135660"/>
                  <a:pt x="4030133" y="963276"/>
                  <a:pt x="4940300" y="1105093"/>
                </a:cubicBezTo>
                <a:cubicBezTo>
                  <a:pt x="5850468" y="1246910"/>
                  <a:pt x="6273800" y="666943"/>
                  <a:pt x="7556500" y="876493"/>
                </a:cubicBezTo>
                <a:cubicBezTo>
                  <a:pt x="8678862" y="1059849"/>
                  <a:pt x="10708746" y="2105351"/>
                  <a:pt x="12089184" y="2324157"/>
                </a:cubicBezTo>
                <a:lnTo>
                  <a:pt x="12192000" y="2336272"/>
                </a:lnTo>
                <a:lnTo>
                  <a:pt x="12192000" y="3479993"/>
                </a:lnTo>
                <a:lnTo>
                  <a:pt x="0" y="3479993"/>
                </a:lnTo>
                <a:lnTo>
                  <a:pt x="0" y="217914"/>
                </a:lnTo>
                <a:lnTo>
                  <a:pt x="227614" y="166794"/>
                </a:lnTo>
                <a:cubicBezTo>
                  <a:pt x="670038" y="74088"/>
                  <a:pt x="1109499" y="8274"/>
                  <a:pt x="1542541" y="725"/>
                </a:cubicBezTo>
                <a:close/>
              </a:path>
            </a:pathLst>
          </a:custGeom>
          <a:gradFill flip="none" rotWithShape="1">
            <a:gsLst>
              <a:gs pos="0">
                <a:srgbClr val="2C68D9"/>
              </a:gs>
              <a:gs pos="100000">
                <a:srgbClr val="9CC1E6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15" name="组合 14" title=""/>
          <p:cNvGrpSpPr/>
          <p:nvPr>
            <p:custDataLst>
              <p:tags r:id="rId12"/>
            </p:custDataLst>
          </p:nvPr>
        </p:nvGrpSpPr>
        <p:grpSpPr>
          <a:xfrm>
            <a:off x="1198245" y="1518285"/>
            <a:ext cx="9612630" cy="4455160"/>
            <a:chOff x="2303" y="2391"/>
            <a:chExt cx="14306" cy="7016"/>
          </a:xfrm>
        </p:grpSpPr>
        <p:grpSp>
          <p:nvGrpSpPr>
            <p:cNvPr id="10" name="组合 9"/>
            <p:cNvGrpSpPr/>
            <p:nvPr>
              <p:custDataLst>
                <p:tags r:id="rId13"/>
              </p:custDataLst>
            </p:nvPr>
          </p:nvGrpSpPr>
          <p:grpSpPr>
            <a:xfrm>
              <a:off x="2303" y="2391"/>
              <a:ext cx="14306" cy="7016"/>
              <a:chOff x="2468" y="2391"/>
              <a:chExt cx="14062" cy="7016"/>
            </a:xfrm>
          </p:grpSpPr>
          <p:sp>
            <p:nvSpPr>
              <p:cNvPr id="8" name="圆角矩形 7"/>
              <p:cNvSpPr/>
              <p:nvPr>
                <p:custDataLst>
                  <p:tags r:id="rId14"/>
                </p:custDataLst>
              </p:nvPr>
            </p:nvSpPr>
            <p:spPr>
              <a:xfrm>
                <a:off x="2468" y="2391"/>
                <a:ext cx="14062" cy="7016"/>
              </a:xfrm>
              <a:prstGeom prst="roundRect">
                <a:avLst>
                  <a:gd name="adj" fmla="val 8937"/>
                </a:avLst>
              </a:prstGeom>
              <a:solidFill>
                <a:srgbClr val="EEF7F9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同侧圆角矩形 8"/>
              <p:cNvSpPr/>
              <p:nvPr>
                <p:custDataLst>
                  <p:tags r:id="rId15"/>
                </p:custDataLst>
              </p:nvPr>
            </p:nvSpPr>
            <p:spPr>
              <a:xfrm>
                <a:off x="2468" y="2391"/>
                <a:ext cx="14060" cy="126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C7E1F1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 b="1">
                  <a:solidFill>
                    <a:prstClr val="black"/>
                  </a:solidFill>
                  <a:latin typeface="黑体" panose="02010609060101010101" charset="-122"/>
                  <a:ea typeface="黑体" panose="02010609060101010101" charset="-122"/>
                  <a:sym typeface="+mn-ea"/>
                </a:endParaRPr>
              </a:p>
            </p:txBody>
          </p:sp>
        </p:grpSp>
        <p:cxnSp>
          <p:nvCxnSpPr>
            <p:cNvPr id="11" name="直接连接符 10"/>
            <p:cNvCxnSpPr>
              <a:stCxn id="9" idx="3"/>
              <a:endCxn id="8" idx="2"/>
            </p:cNvCxnSpPr>
            <p:nvPr>
              <p:custDataLst>
                <p:tags r:id="rId16"/>
              </p:custDataLst>
            </p:nvPr>
          </p:nvCxnSpPr>
          <p:spPr>
            <a:xfrm>
              <a:off x="9455" y="2391"/>
              <a:ext cx="1" cy="701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12" name="文本框 11"/>
            <p:cNvSpPr txBox="1"/>
            <p:nvPr>
              <p:custDataLst>
                <p:tags r:id="rId17"/>
              </p:custDataLst>
            </p:nvPr>
          </p:nvSpPr>
          <p:spPr>
            <a:xfrm>
              <a:off x="2303" y="2659"/>
              <a:ext cx="7152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>
                  <a:latin typeface="黑体" panose="02010609060101010101" charset="-122"/>
                  <a:ea typeface="黑体" panose="02010609060101010101" charset="-122"/>
                </a:rPr>
                <a:t>平面向量的线性运算</a:t>
              </a:r>
              <a:endParaRPr lang="zh-CN" altLang="en-US" sz="2400">
                <a:latin typeface="黑体" panose="02010609060101010101" charset="-122"/>
                <a:ea typeface="黑体" panose="02010609060101010101" charset="-122"/>
              </a:endParaRPr>
            </a:p>
          </p:txBody>
        </p:sp>
        <p:sp>
          <p:nvSpPr>
            <p:cNvPr id="14" name="文本框 13"/>
            <p:cNvSpPr txBox="1"/>
            <p:nvPr>
              <p:custDataLst>
                <p:tags r:id="rId18"/>
              </p:custDataLst>
            </p:nvPr>
          </p:nvSpPr>
          <p:spPr>
            <a:xfrm>
              <a:off x="9455" y="2659"/>
              <a:ext cx="7152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>
                  <a:latin typeface="黑体" panose="02010609060101010101" charset="-122"/>
                  <a:ea typeface="黑体" panose="02010609060101010101" charset="-122"/>
                </a:rPr>
                <a:t>空间向量的线性运算</a:t>
              </a:r>
              <a:endParaRPr lang="zh-CN" altLang="en-US" sz="2400">
                <a:latin typeface="黑体" panose="02010609060101010101" charset="-122"/>
                <a:ea typeface="黑体" panose="02010609060101010101" charset="-122"/>
              </a:endParaRPr>
            </a:p>
          </p:txBody>
        </p:sp>
      </p:grpSp>
      <p:sp>
        <p:nvSpPr>
          <p:cNvPr id="6" name="文本框 21" title=""/>
          <p:cNvSpPr txBox="1"/>
          <p:nvPr>
            <p:custDataLst>
              <p:tags r:id="rId19"/>
            </p:custDataLst>
          </p:nvPr>
        </p:nvSpPr>
        <p:spPr>
          <a:xfrm>
            <a:off x="1388110" y="2318385"/>
            <a:ext cx="461581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(1) </a:t>
            </a:r>
            <a:r>
              <a:rPr lang="zh-CN" altLang="en-US" sz="2400" b="1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加、减运算：</a:t>
            </a:r>
            <a:r>
              <a:rPr lang="zh-CN" altLang="en-US" sz="240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求两个</a:t>
            </a:r>
            <a:r>
              <a:rPr lang="zh-CN" altLang="en-US" sz="2400">
                <a:solidFill>
                  <a:srgbClr val="2C68D9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平面</a:t>
            </a:r>
            <a:r>
              <a:rPr lang="zh-CN" altLang="en-US" sz="240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向量的和与差的运算。</a:t>
            </a:r>
            <a:endParaRPr lang="en-US" altLang="zh-CN" sz="2400">
              <a:solidFill>
                <a:prstClr val="black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7" name="文本框 6" title=""/>
          <p:cNvSpPr txBox="1"/>
          <p:nvPr>
            <p:custDataLst>
              <p:tags r:id="rId20"/>
            </p:custDataLst>
          </p:nvPr>
        </p:nvSpPr>
        <p:spPr>
          <a:xfrm>
            <a:off x="1387475" y="3517265"/>
            <a:ext cx="515175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>
                <a:solidFill>
                  <a:srgbClr val="2C68D9"/>
                </a:solidFill>
                <a:latin typeface="黑体" panose="02010609060101010101" charset="-122"/>
                <a:ea typeface="黑体" panose="02010609060101010101" charset="-122"/>
              </a:rPr>
              <a:t>法则：</a:t>
            </a:r>
            <a:r>
              <a:rPr lang="zh-CN" altLang="en-US" sz="2400">
                <a:solidFill>
                  <a:srgbClr val="2C68D9"/>
                </a:solidFill>
                <a:latin typeface="黑体" panose="02010609060101010101" charset="-122"/>
                <a:ea typeface="黑体" panose="02010609060101010101" charset="-122"/>
              </a:rPr>
              <a:t>三角形和平行四边形法则</a:t>
            </a:r>
            <a:endParaRPr lang="zh-CN" altLang="en-US" sz="2400">
              <a:solidFill>
                <a:srgbClr val="2C68D9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8" name="文本框 1" title=""/>
          <p:cNvSpPr txBox="1"/>
          <p:nvPr>
            <p:custDataLst>
              <p:tags r:id="rId21"/>
            </p:custDataLst>
          </p:nvPr>
        </p:nvSpPr>
        <p:spPr>
          <a:xfrm>
            <a:off x="6135370" y="2318385"/>
            <a:ext cx="467423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(1) </a:t>
            </a:r>
            <a:r>
              <a:rPr lang="zh-CN" altLang="en-US" sz="2400" b="1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加、减运算：</a:t>
            </a:r>
            <a:r>
              <a:rPr lang="zh-CN" altLang="en-US" sz="240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求两个</a:t>
            </a:r>
            <a:r>
              <a:rPr lang="zh-CN" altLang="en-US" sz="2400">
                <a:solidFill>
                  <a:srgbClr val="2C68D9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空间</a:t>
            </a:r>
            <a:r>
              <a:rPr lang="zh-CN" altLang="en-US" sz="240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向量的和与差的运算。</a:t>
            </a:r>
            <a:endParaRPr lang="en-US" altLang="zh-CN" sz="2400">
              <a:solidFill>
                <a:prstClr val="black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6" name="文本框 15" title=""/>
          <p:cNvSpPr txBox="1"/>
          <p:nvPr>
            <p:custDataLst>
              <p:tags r:id="rId22"/>
            </p:custDataLst>
          </p:nvPr>
        </p:nvSpPr>
        <p:spPr>
          <a:xfrm>
            <a:off x="6135370" y="3517265"/>
            <a:ext cx="515175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>
                <a:solidFill>
                  <a:srgbClr val="2C68D9"/>
                </a:solidFill>
                <a:latin typeface="黑体" panose="02010609060101010101" charset="-122"/>
                <a:ea typeface="黑体" panose="02010609060101010101" charset="-122"/>
              </a:rPr>
              <a:t>法则：</a:t>
            </a:r>
            <a:r>
              <a:rPr lang="zh-CN" altLang="en-US" sz="2400">
                <a:solidFill>
                  <a:srgbClr val="2C68D9"/>
                </a:solidFill>
                <a:latin typeface="黑体" panose="02010609060101010101" charset="-122"/>
                <a:ea typeface="黑体" panose="02010609060101010101" charset="-122"/>
              </a:rPr>
              <a:t>三角形和平行四边形法则</a:t>
            </a:r>
            <a:endParaRPr lang="zh-CN" altLang="en-US" sz="2400">
              <a:solidFill>
                <a:srgbClr val="2C68D9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grpSp>
        <p:nvGrpSpPr>
          <p:cNvPr id="33" name="组合 32" title=""/>
          <p:cNvGrpSpPr/>
          <p:nvPr>
            <p:custDataLst>
              <p:tags r:id="rId23"/>
            </p:custDataLst>
          </p:nvPr>
        </p:nvGrpSpPr>
        <p:grpSpPr>
          <a:xfrm>
            <a:off x="6445250" y="4391660"/>
            <a:ext cx="3853180" cy="1176020"/>
            <a:chOff x="10150" y="6916"/>
            <a:chExt cx="6068" cy="1852"/>
          </a:xfrm>
        </p:grpSpPr>
        <p:graphicFrame>
          <p:nvGraphicFramePr>
            <p:cNvPr id="21" name="对象 20"/>
            <p:cNvGraphicFramePr>
              <a:graphicFrameLocks noChangeAspect="1"/>
            </p:cNvGraphicFramePr>
            <p:nvPr>
              <p:custDataLst>
                <p:tags r:id="rId24"/>
              </p:custDataLst>
            </p:nvPr>
          </p:nvGraphicFramePr>
          <p:xfrm>
            <a:off x="10150" y="6916"/>
            <a:ext cx="6068" cy="831"/>
          </p:xfrm>
          <a:graphic>
            <a:graphicData uri="http://schemas.openxmlformats.org/presentationml/2006/ole">
              <mc:AlternateContent>
                <mc:Choice xmlns:v="urn:schemas-microsoft-com:vml" Requires="v">
                  <p:oleObj spid="_x0000_s1044" name="Equation" r:id="rId25" imgW="1574800" imgH="241300" progId="Equation.DSMT4">
                    <p:embed/>
                  </p:oleObj>
                </mc:Choice>
                <mc:Fallback>
                  <p:oleObj name="Equation" r:id="rId25" imgW="1574800" imgH="241300" progId="Equation.DSMT4">
                    <p:embed/>
                    <p:pic>
                      <p:nvPicPr>
                        <p:cNvPr id="0" name="OLE substitute image"/>
                        <p:cNvPicPr/>
                        <p:nvPr/>
                      </p:nvPicPr>
                      <p:blipFill>
                        <a:blip r:embed="rId26"/>
                        <a:stretch>
                          <a:fillRect/>
                        </a:stretch>
                      </p:blipFill>
                      <p:spPr>
                        <a:xfrm>
                          <a:off x="10150" y="6916"/>
                          <a:ext cx="6068" cy="831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3" name="对象 22"/>
            <p:cNvGraphicFramePr>
              <a:graphicFrameLocks noChangeAspect="1"/>
            </p:cNvGraphicFramePr>
            <p:nvPr>
              <p:custDataLst>
                <p:tags r:id="rId27"/>
              </p:custDataLst>
            </p:nvPr>
          </p:nvGraphicFramePr>
          <p:xfrm>
            <a:off x="10150" y="7943"/>
            <a:ext cx="5921" cy="825"/>
          </p:xfrm>
          <a:graphic>
            <a:graphicData uri="http://schemas.openxmlformats.org/presentationml/2006/ole">
              <mc:AlternateContent>
                <mc:Choice xmlns:v="urn:schemas-microsoft-com:vml" Requires="v">
                  <p:oleObj spid="_x0000_s1045" name="Equation" r:id="rId28" imgW="1587500" imgH="241300" progId="Equation.DSMT4">
                    <p:embed/>
                  </p:oleObj>
                </mc:Choice>
                <mc:Fallback>
                  <p:oleObj name="Equation" r:id="rId28" imgW="1587500" imgH="241300" progId="Equation.DSMT4">
                    <p:embed/>
                    <p:pic>
                      <p:nvPicPr>
                        <p:cNvPr id="0" name="OLE substitute image"/>
                        <p:cNvPicPr/>
                        <p:nvPr/>
                      </p:nvPicPr>
                      <p:blipFill>
                        <a:blip r:embed="rId29"/>
                        <a:stretch>
                          <a:fillRect/>
                        </a:stretch>
                      </p:blipFill>
                      <p:spPr>
                        <a:xfrm>
                          <a:off x="10150" y="7943"/>
                          <a:ext cx="5921" cy="82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6" name="组合 35" title=""/>
          <p:cNvGrpSpPr/>
          <p:nvPr>
            <p:custDataLst>
              <p:tags r:id="rId30"/>
            </p:custDataLst>
          </p:nvPr>
        </p:nvGrpSpPr>
        <p:grpSpPr>
          <a:xfrm>
            <a:off x="2445385" y="4162425"/>
            <a:ext cx="2500630" cy="1590675"/>
            <a:chOff x="4122" y="6121"/>
            <a:chExt cx="3938" cy="2505"/>
          </a:xfrm>
        </p:grpSpPr>
        <p:pic>
          <p:nvPicPr>
            <p:cNvPr id="37" name="图片 36"/>
            <p:cNvPicPr>
              <a:picLocks noChangeAspect="1"/>
            </p:cNvPicPr>
            <p:nvPr>
              <p:custDataLst>
                <p:tags r:id="rId32"/>
              </p:custDataLst>
            </p:nvPr>
          </p:nvPicPr>
          <p:blipFill>
            <a:blip r:embed="rId31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4122" y="6121"/>
              <a:ext cx="3938" cy="2505"/>
            </a:xfrm>
            <a:prstGeom prst="rect">
              <a:avLst/>
            </a:prstGeom>
            <a:ln>
              <a:noFill/>
            </a:ln>
            <a:effectLst/>
          </p:spPr>
        </p:pic>
        <p:sp>
          <p:nvSpPr>
            <p:cNvPr id="38" name="文本框 8"/>
            <p:cNvSpPr txBox="1"/>
            <p:nvPr>
              <p:custDataLst>
                <p:tags r:id="rId33"/>
              </p:custDataLst>
            </p:nvPr>
          </p:nvSpPr>
          <p:spPr>
            <a:xfrm>
              <a:off x="4452" y="6922"/>
              <a:ext cx="1034" cy="7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b="1" i="1">
                  <a:solidFill>
                    <a:prstClr val="black"/>
                  </a:solidFill>
                  <a:latin typeface="Times New Roman" panose="02020603050405020304" pitchFamily="18" charset="0"/>
                  <a:ea typeface="华文楷体" panose="02010600040101010101" pitchFamily="2" charset="-122"/>
                  <a:cs typeface="Times New Roman" panose="02020603050405020304" pitchFamily="18" charset="0"/>
                </a:rPr>
                <a:t>b</a:t>
              </a:r>
              <a:endParaRPr lang="en-US" altLang="zh-CN" b="1" i="1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  <p:cond evt="onBegin" delay="0">
                          <p:tn val="7"/>
                        </p:cond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  <p:cond evt="onBegin" delay="0">
                          <p:tn val="12"/>
                        </p:cond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  <p:cond evt="onBegin" delay="0">
                          <p:tn val="17"/>
                        </p:cond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  <p:cond evt="onBegin" delay="0">
                          <p:tn val="22"/>
                        </p:cond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  <p:cond evt="onBegin" delay="0">
                          <p:tn val="27"/>
                        </p:cond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3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8" grpId="0"/>
      <p:bldP spid="1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>
          <p:custDataLst>
            <p:tags r:id="rId3"/>
          </p:custDataLst>
        </p:nvPr>
      </p:nvGrpSpPr>
      <p:grpSpPr>
        <a:xfrm>
          <a:off x="0" y="0"/>
          <a:ext cx="0" cy="0"/>
        </a:xfrm>
      </p:grpSpPr>
      <p:sp>
        <p:nvSpPr>
          <p:cNvPr id="58" name="矩形 57" title=""/>
          <p:cNvSpPr/>
          <p:nvPr>
            <p:custDataLst>
              <p:tags r:id="rId4"/>
            </p:custDataLst>
          </p:nvPr>
        </p:nvSpPr>
        <p:spPr>
          <a:xfrm flipH="1">
            <a:off x="-15240" y="0"/>
            <a:ext cx="12206605" cy="6858000"/>
          </a:xfrm>
          <a:prstGeom prst="rect">
            <a:avLst/>
          </a:prstGeom>
          <a:gradFill flip="none" rotWithShape="1">
            <a:gsLst>
              <a:gs pos="0">
                <a:srgbClr val="EEF6FF">
                  <a:alpha val="0"/>
                </a:srgbClr>
              </a:gs>
              <a:gs pos="79000">
                <a:srgbClr val="D0E9F0">
                  <a:alpha val="36000"/>
                </a:srgbClr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0" name="组合 19" title=""/>
          <p:cNvGrpSpPr/>
          <p:nvPr>
            <p:custDataLst>
              <p:tags r:id="rId5"/>
            </p:custDataLst>
          </p:nvPr>
        </p:nvGrpSpPr>
        <p:grpSpPr>
          <a:xfrm>
            <a:off x="605790" y="327025"/>
            <a:ext cx="5932805" cy="521970"/>
            <a:chOff x="952" y="529"/>
            <a:chExt cx="9343" cy="822"/>
          </a:xfrm>
        </p:grpSpPr>
        <p:sp>
          <p:nvSpPr>
            <p:cNvPr id="39" name="文本框 38"/>
            <p:cNvSpPr txBox="1"/>
            <p:nvPr>
              <p:custDataLst>
                <p:tags r:id="rId6"/>
              </p:custDataLst>
            </p:nvPr>
          </p:nvSpPr>
          <p:spPr>
            <a:xfrm>
              <a:off x="1884" y="529"/>
              <a:ext cx="8411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2800" b="1">
                  <a:solidFill>
                    <a:schemeClr val="tx1"/>
                  </a:solidFill>
                  <a:latin typeface="黑体" panose="02010609060101010101" charset="-122"/>
                  <a:ea typeface="黑体" panose="02010609060101010101" charset="-122"/>
                </a:rPr>
                <a:t>新课探究</a:t>
              </a:r>
              <a:endParaRPr lang="zh-CN" altLang="en-US" sz="28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endParaRPr>
            </a:p>
          </p:txBody>
        </p:sp>
        <p:grpSp>
          <p:nvGrpSpPr>
            <p:cNvPr id="40" name="组合 39"/>
            <p:cNvGrpSpPr/>
            <p:nvPr>
              <p:custDataLst>
                <p:tags r:id="rId7"/>
              </p:custDataLst>
            </p:nvPr>
          </p:nvGrpSpPr>
          <p:grpSpPr>
            <a:xfrm flipH="1">
              <a:off x="952" y="609"/>
              <a:ext cx="791" cy="650"/>
              <a:chOff x="154433" y="372836"/>
              <a:chExt cx="450405" cy="412977"/>
            </a:xfrm>
          </p:grpSpPr>
          <p:sp>
            <p:nvSpPr>
              <p:cNvPr id="41" name="平行四边形 8"/>
              <p:cNvSpPr/>
              <p:nvPr>
                <p:custDataLst>
                  <p:tags r:id="rId8"/>
                </p:custDataLst>
              </p:nvPr>
            </p:nvSpPr>
            <p:spPr>
              <a:xfrm>
                <a:off x="154433" y="372836"/>
                <a:ext cx="332838" cy="412977"/>
              </a:xfrm>
              <a:custGeom>
                <a:gdLst>
                  <a:gd name="connsiteX0" fmla="*/ 12915 w 3994169"/>
                  <a:gd name="connsiteY0" fmla="*/ 4501132 h 4955863"/>
                  <a:gd name="connsiteX1" fmla="*/ 1168268 w 3994169"/>
                  <a:gd name="connsiteY1" fmla="*/ 265269 h 4955863"/>
                  <a:gd name="connsiteX2" fmla="*/ 1515580 w 3994169"/>
                  <a:gd name="connsiteY2" fmla="*/ 0 h 4955863"/>
                  <a:gd name="connsiteX3" fmla="*/ 3633942 w 3994169"/>
                  <a:gd name="connsiteY3" fmla="*/ 0 h 4955863"/>
                  <a:gd name="connsiteX4" fmla="*/ 3981255 w 3994169"/>
                  <a:gd name="connsiteY4" fmla="*/ 454731 h 4955863"/>
                  <a:gd name="connsiteX5" fmla="*/ 2825902 w 3994169"/>
                  <a:gd name="connsiteY5" fmla="*/ 4690594 h 4955863"/>
                  <a:gd name="connsiteX6" fmla="*/ 2478590 w 3994169"/>
                  <a:gd name="connsiteY6" fmla="*/ 4955863 h 4955863"/>
                  <a:gd name="connsiteX7" fmla="*/ 360228 w 3994169"/>
                  <a:gd name="connsiteY7" fmla="*/ 4955863 h 4955863"/>
                  <a:gd name="connsiteX8" fmla="*/ 12915 w 3994169"/>
                  <a:gd name="connsiteY8" fmla="*/ 4501132 h 4955863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994169" h="4955863">
                    <a:moveTo>
                      <a:pt x="12915" y="4501132"/>
                    </a:moveTo>
                    <a:lnTo>
                      <a:pt x="1168268" y="265269"/>
                    </a:lnTo>
                    <a:cubicBezTo>
                      <a:pt x="1210956" y="108760"/>
                      <a:pt x="1353354" y="0"/>
                      <a:pt x="1515580" y="0"/>
                    </a:cubicBezTo>
                    <a:lnTo>
                      <a:pt x="3633942" y="0"/>
                    </a:lnTo>
                    <a:cubicBezTo>
                      <a:pt x="3871499" y="0"/>
                      <a:pt x="4043766" y="225547"/>
                      <a:pt x="3981255" y="454731"/>
                    </a:cubicBezTo>
                    <a:lnTo>
                      <a:pt x="2825902" y="4690594"/>
                    </a:lnTo>
                    <a:cubicBezTo>
                      <a:pt x="2783214" y="4847103"/>
                      <a:pt x="2640815" y="4955863"/>
                      <a:pt x="2478590" y="4955863"/>
                    </a:cubicBezTo>
                    <a:lnTo>
                      <a:pt x="360228" y="4955863"/>
                    </a:lnTo>
                    <a:cubicBezTo>
                      <a:pt x="122671" y="4955863"/>
                      <a:pt x="-49596" y="4730316"/>
                      <a:pt x="12915" y="4501132"/>
                    </a:cubicBezTo>
                  </a:path>
                </a:pathLst>
              </a:custGeom>
              <a:gradFill flip="none" rotWithShape="1">
                <a:gsLst>
                  <a:gs pos="0">
                    <a:srgbClr val="0E48D9"/>
                  </a:gs>
                  <a:gs pos="100000">
                    <a:srgbClr val="679FDD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42" name="平行四边形 8"/>
              <p:cNvSpPr/>
              <p:nvPr>
                <p:custDataLst>
                  <p:tags r:id="rId9"/>
                </p:custDataLst>
              </p:nvPr>
            </p:nvSpPr>
            <p:spPr>
              <a:xfrm>
                <a:off x="444945" y="587422"/>
                <a:ext cx="159893" cy="198391"/>
              </a:xfrm>
              <a:custGeom>
                <a:gdLst>
                  <a:gd name="connsiteX0" fmla="*/ 12915 w 3994169"/>
                  <a:gd name="connsiteY0" fmla="*/ 4501132 h 4955863"/>
                  <a:gd name="connsiteX1" fmla="*/ 1168268 w 3994169"/>
                  <a:gd name="connsiteY1" fmla="*/ 265269 h 4955863"/>
                  <a:gd name="connsiteX2" fmla="*/ 1515580 w 3994169"/>
                  <a:gd name="connsiteY2" fmla="*/ 0 h 4955863"/>
                  <a:gd name="connsiteX3" fmla="*/ 3633942 w 3994169"/>
                  <a:gd name="connsiteY3" fmla="*/ 0 h 4955863"/>
                  <a:gd name="connsiteX4" fmla="*/ 3981255 w 3994169"/>
                  <a:gd name="connsiteY4" fmla="*/ 454731 h 4955863"/>
                  <a:gd name="connsiteX5" fmla="*/ 2825902 w 3994169"/>
                  <a:gd name="connsiteY5" fmla="*/ 4690594 h 4955863"/>
                  <a:gd name="connsiteX6" fmla="*/ 2478590 w 3994169"/>
                  <a:gd name="connsiteY6" fmla="*/ 4955863 h 4955863"/>
                  <a:gd name="connsiteX7" fmla="*/ 360228 w 3994169"/>
                  <a:gd name="connsiteY7" fmla="*/ 4955863 h 4955863"/>
                  <a:gd name="connsiteX8" fmla="*/ 12915 w 3994169"/>
                  <a:gd name="connsiteY8" fmla="*/ 4501132 h 4955863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994169" h="4955863">
                    <a:moveTo>
                      <a:pt x="12915" y="4501132"/>
                    </a:moveTo>
                    <a:lnTo>
                      <a:pt x="1168268" y="265269"/>
                    </a:lnTo>
                    <a:cubicBezTo>
                      <a:pt x="1210956" y="108760"/>
                      <a:pt x="1353354" y="0"/>
                      <a:pt x="1515580" y="0"/>
                    </a:cubicBezTo>
                    <a:lnTo>
                      <a:pt x="3633942" y="0"/>
                    </a:lnTo>
                    <a:cubicBezTo>
                      <a:pt x="3871499" y="0"/>
                      <a:pt x="4043766" y="225547"/>
                      <a:pt x="3981255" y="454731"/>
                    </a:cubicBezTo>
                    <a:lnTo>
                      <a:pt x="2825902" y="4690594"/>
                    </a:lnTo>
                    <a:cubicBezTo>
                      <a:pt x="2783214" y="4847103"/>
                      <a:pt x="2640815" y="4955863"/>
                      <a:pt x="2478590" y="4955863"/>
                    </a:cubicBezTo>
                    <a:lnTo>
                      <a:pt x="360228" y="4955863"/>
                    </a:lnTo>
                    <a:cubicBezTo>
                      <a:pt x="122671" y="4955863"/>
                      <a:pt x="-49596" y="4730316"/>
                      <a:pt x="12915" y="4501132"/>
                    </a:cubicBezTo>
                  </a:path>
                </a:pathLst>
              </a:custGeom>
              <a:gradFill flip="none" rotWithShape="1">
                <a:gsLst>
                  <a:gs pos="0">
                    <a:srgbClr val="0E48D9"/>
                  </a:gs>
                  <a:gs pos="100000">
                    <a:srgbClr val="387DE8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</p:grpSp>
      </p:grpSp>
      <p:cxnSp>
        <p:nvCxnSpPr>
          <p:cNvPr id="13" name="直接连接符 12" title=""/>
          <p:cNvCxnSpPr/>
          <p:nvPr>
            <p:custDataLst>
              <p:tags r:id="rId10"/>
            </p:custDataLst>
          </p:nvPr>
        </p:nvCxnSpPr>
        <p:spPr>
          <a:xfrm>
            <a:off x="10941050" y="476885"/>
            <a:ext cx="737870" cy="0"/>
          </a:xfrm>
          <a:prstGeom prst="line">
            <a:avLst/>
          </a:prstGeom>
          <a:ln>
            <a:solidFill>
              <a:srgbClr val="0E48D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任意多边形: 形状 50" title=""/>
          <p:cNvSpPr/>
          <p:nvPr>
            <p:custDataLst>
              <p:tags r:id="rId11"/>
            </p:custDataLst>
          </p:nvPr>
        </p:nvSpPr>
        <p:spPr>
          <a:xfrm>
            <a:off x="0" y="3378007"/>
            <a:ext cx="12192000" cy="3479993"/>
          </a:xfrm>
          <a:custGeom>
            <a:gdLst>
              <a:gd name="connsiteX0" fmla="*/ 1542541 w 12192000"/>
              <a:gd name="connsiteY0" fmla="*/ 725 h 3479993"/>
              <a:gd name="connsiteX1" fmla="*/ 2095500 w 12192000"/>
              <a:gd name="connsiteY1" fmla="*/ 25593 h 3479993"/>
              <a:gd name="connsiteX2" fmla="*/ 4940300 w 12192000"/>
              <a:gd name="connsiteY2" fmla="*/ 1105093 h 3479993"/>
              <a:gd name="connsiteX3" fmla="*/ 7556500 w 12192000"/>
              <a:gd name="connsiteY3" fmla="*/ 876493 h 3479993"/>
              <a:gd name="connsiteX4" fmla="*/ 12089184 w 12192000"/>
              <a:gd name="connsiteY4" fmla="*/ 2324157 h 3479993"/>
              <a:gd name="connsiteX5" fmla="*/ 12192000 w 12192000"/>
              <a:gd name="connsiteY5" fmla="*/ 2336272 h 3479993"/>
              <a:gd name="connsiteX6" fmla="*/ 12192000 w 12192000"/>
              <a:gd name="connsiteY6" fmla="*/ 3479993 h 3479993"/>
              <a:gd name="connsiteX7" fmla="*/ 0 w 12192000"/>
              <a:gd name="connsiteY7" fmla="*/ 3479993 h 3479993"/>
              <a:gd name="connsiteX8" fmla="*/ 0 w 12192000"/>
              <a:gd name="connsiteY8" fmla="*/ 217914 h 3479993"/>
              <a:gd name="connsiteX9" fmla="*/ 227614 w 12192000"/>
              <a:gd name="connsiteY9" fmla="*/ 166794 h 3479993"/>
              <a:gd name="connsiteX10" fmla="*/ 1542541 w 12192000"/>
              <a:gd name="connsiteY10" fmla="*/ 725 h 3479993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3479993">
                <a:moveTo>
                  <a:pt x="1542541" y="725"/>
                </a:moveTo>
                <a:cubicBezTo>
                  <a:pt x="1728131" y="-2511"/>
                  <a:pt x="1912541" y="4956"/>
                  <a:pt x="2095500" y="25593"/>
                </a:cubicBezTo>
                <a:cubicBezTo>
                  <a:pt x="3071283" y="135660"/>
                  <a:pt x="4030133" y="963276"/>
                  <a:pt x="4940300" y="1105093"/>
                </a:cubicBezTo>
                <a:cubicBezTo>
                  <a:pt x="5850468" y="1246910"/>
                  <a:pt x="6273800" y="666943"/>
                  <a:pt x="7556500" y="876493"/>
                </a:cubicBezTo>
                <a:cubicBezTo>
                  <a:pt x="8678862" y="1059849"/>
                  <a:pt x="10708746" y="2105351"/>
                  <a:pt x="12089184" y="2324157"/>
                </a:cubicBezTo>
                <a:lnTo>
                  <a:pt x="12192000" y="2336272"/>
                </a:lnTo>
                <a:lnTo>
                  <a:pt x="12192000" y="3479993"/>
                </a:lnTo>
                <a:lnTo>
                  <a:pt x="0" y="3479993"/>
                </a:lnTo>
                <a:lnTo>
                  <a:pt x="0" y="217914"/>
                </a:lnTo>
                <a:lnTo>
                  <a:pt x="227614" y="166794"/>
                </a:lnTo>
                <a:cubicBezTo>
                  <a:pt x="670038" y="74088"/>
                  <a:pt x="1109499" y="8274"/>
                  <a:pt x="1542541" y="725"/>
                </a:cubicBezTo>
                <a:close/>
              </a:path>
            </a:pathLst>
          </a:custGeom>
          <a:gradFill flip="none" rotWithShape="1">
            <a:gsLst>
              <a:gs pos="0">
                <a:srgbClr val="2C68D9"/>
              </a:gs>
              <a:gs pos="100000">
                <a:srgbClr val="9CC1E6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2" name="组合 1" title=""/>
          <p:cNvGrpSpPr/>
          <p:nvPr>
            <p:custDataLst>
              <p:tags r:id="rId12"/>
            </p:custDataLst>
          </p:nvPr>
        </p:nvGrpSpPr>
        <p:grpSpPr>
          <a:xfrm>
            <a:off x="1198245" y="1518285"/>
            <a:ext cx="9612630" cy="4455160"/>
            <a:chOff x="2303" y="2391"/>
            <a:chExt cx="14306" cy="7016"/>
          </a:xfrm>
        </p:grpSpPr>
        <p:grpSp>
          <p:nvGrpSpPr>
            <p:cNvPr id="10" name="组合 9"/>
            <p:cNvGrpSpPr/>
            <p:nvPr>
              <p:custDataLst>
                <p:tags r:id="rId13"/>
              </p:custDataLst>
            </p:nvPr>
          </p:nvGrpSpPr>
          <p:grpSpPr>
            <a:xfrm>
              <a:off x="2303" y="2391"/>
              <a:ext cx="14306" cy="7016"/>
              <a:chOff x="2468" y="2391"/>
              <a:chExt cx="14062" cy="7016"/>
            </a:xfrm>
          </p:grpSpPr>
          <p:sp>
            <p:nvSpPr>
              <p:cNvPr id="8" name="圆角矩形 7"/>
              <p:cNvSpPr/>
              <p:nvPr>
                <p:custDataLst>
                  <p:tags r:id="rId14"/>
                </p:custDataLst>
              </p:nvPr>
            </p:nvSpPr>
            <p:spPr>
              <a:xfrm>
                <a:off x="2468" y="2391"/>
                <a:ext cx="14062" cy="7016"/>
              </a:xfrm>
              <a:prstGeom prst="roundRect">
                <a:avLst>
                  <a:gd name="adj" fmla="val 8937"/>
                </a:avLst>
              </a:prstGeom>
              <a:solidFill>
                <a:srgbClr val="EEF7F9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同侧圆角矩形 8"/>
              <p:cNvSpPr/>
              <p:nvPr>
                <p:custDataLst>
                  <p:tags r:id="rId15"/>
                </p:custDataLst>
              </p:nvPr>
            </p:nvSpPr>
            <p:spPr>
              <a:xfrm>
                <a:off x="2468" y="2391"/>
                <a:ext cx="14060" cy="126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C7E1F1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 b="1">
                  <a:solidFill>
                    <a:prstClr val="black"/>
                  </a:solidFill>
                  <a:latin typeface="黑体" panose="02010609060101010101" charset="-122"/>
                  <a:ea typeface="黑体" panose="02010609060101010101" charset="-122"/>
                  <a:sym typeface="+mn-ea"/>
                </a:endParaRPr>
              </a:p>
            </p:txBody>
          </p:sp>
        </p:grpSp>
        <p:cxnSp>
          <p:nvCxnSpPr>
            <p:cNvPr id="3" name="直接连接符 2"/>
            <p:cNvCxnSpPr>
              <a:stCxn id="9" idx="3"/>
              <a:endCxn id="8" idx="2"/>
            </p:cNvCxnSpPr>
            <p:nvPr>
              <p:custDataLst>
                <p:tags r:id="rId16"/>
              </p:custDataLst>
            </p:nvPr>
          </p:nvCxnSpPr>
          <p:spPr>
            <a:xfrm>
              <a:off x="9455" y="2391"/>
              <a:ext cx="1" cy="701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4" name="文本框 3"/>
            <p:cNvSpPr txBox="1"/>
            <p:nvPr>
              <p:custDataLst>
                <p:tags r:id="rId17"/>
              </p:custDataLst>
            </p:nvPr>
          </p:nvSpPr>
          <p:spPr>
            <a:xfrm>
              <a:off x="2303" y="2659"/>
              <a:ext cx="7152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>
                  <a:latin typeface="黑体" panose="02010609060101010101" charset="-122"/>
                  <a:ea typeface="黑体" panose="02010609060101010101" charset="-122"/>
                </a:rPr>
                <a:t>平面向量的线性运算</a:t>
              </a:r>
              <a:endParaRPr lang="zh-CN" altLang="en-US" sz="2400">
                <a:latin typeface="黑体" panose="02010609060101010101" charset="-122"/>
                <a:ea typeface="黑体" panose="02010609060101010101" charset="-122"/>
              </a:endParaRPr>
            </a:p>
          </p:txBody>
        </p:sp>
        <p:sp>
          <p:nvSpPr>
            <p:cNvPr id="5" name="文本框 4"/>
            <p:cNvSpPr txBox="1"/>
            <p:nvPr>
              <p:custDataLst>
                <p:tags r:id="rId18"/>
              </p:custDataLst>
            </p:nvPr>
          </p:nvSpPr>
          <p:spPr>
            <a:xfrm>
              <a:off x="9455" y="2659"/>
              <a:ext cx="7152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>
                  <a:latin typeface="黑体" panose="02010609060101010101" charset="-122"/>
                  <a:ea typeface="黑体" panose="02010609060101010101" charset="-122"/>
                </a:rPr>
                <a:t>空间向量的线性运算</a:t>
              </a:r>
              <a:endParaRPr lang="zh-CN" altLang="en-US" sz="2400">
                <a:latin typeface="黑体" panose="02010609060101010101" charset="-122"/>
                <a:ea typeface="黑体" panose="02010609060101010101" charset="-122"/>
              </a:endParaRPr>
            </a:p>
          </p:txBody>
        </p:sp>
      </p:grpSp>
      <p:sp>
        <p:nvSpPr>
          <p:cNvPr id="6" name="文本框 10" title=""/>
          <p:cNvSpPr txBox="1"/>
          <p:nvPr>
            <p:custDataLst>
              <p:tags r:id="rId19"/>
            </p:custDataLst>
          </p:nvPr>
        </p:nvSpPr>
        <p:spPr>
          <a:xfrm>
            <a:off x="1348105" y="2356485"/>
            <a:ext cx="4656455" cy="34486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(2) </a:t>
            </a:r>
            <a:r>
              <a:rPr lang="zh-CN" altLang="en-US" sz="2400" b="1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数乘运算：</a:t>
            </a:r>
            <a:r>
              <a:rPr lang="zh-CN" altLang="en-US" sz="2400">
                <a:solidFill>
                  <a:prstClr val="black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实数</a:t>
            </a:r>
            <a:r>
              <a:rPr lang="zh-CN" altLang="en-US" sz="2400" i="1">
                <a:solidFill>
                  <a:prstClr val="black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λ</a:t>
            </a:r>
            <a:r>
              <a:rPr lang="zh-CN" altLang="en-US" sz="2400">
                <a:solidFill>
                  <a:prstClr val="black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与</a:t>
            </a:r>
            <a:r>
              <a:rPr lang="zh-CN" altLang="en-US" sz="2400" b="1">
                <a:solidFill>
                  <a:srgbClr val="2C68D9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平面</a:t>
            </a:r>
            <a:r>
              <a:rPr lang="zh-CN" altLang="en-US" sz="2400">
                <a:solidFill>
                  <a:prstClr val="black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向量</a:t>
            </a:r>
            <a:r>
              <a:rPr lang="zh-CN" altLang="en-US" sz="2400" b="1" i="1">
                <a:solidFill>
                  <a:prstClr val="black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a</a:t>
            </a:r>
            <a:r>
              <a:rPr lang="zh-CN" altLang="en-US" sz="2400">
                <a:solidFill>
                  <a:prstClr val="black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的积是一个向量，记作</a:t>
            </a:r>
            <a:r>
              <a:rPr lang="zh-CN" altLang="en-US" sz="2400" i="1">
                <a:solidFill>
                  <a:prstClr val="black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λ</a:t>
            </a:r>
            <a:r>
              <a:rPr lang="zh-CN" altLang="en-US" sz="2400" b="1" i="1">
                <a:solidFill>
                  <a:prstClr val="black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a</a:t>
            </a:r>
            <a:r>
              <a:rPr lang="zh-CN" altLang="en-US" sz="2400">
                <a:solidFill>
                  <a:prstClr val="black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，其长度和方向规定如下： </a:t>
            </a:r>
            <a:endParaRPr lang="zh-CN" altLang="en-US" sz="2400">
              <a:solidFill>
                <a:prstClr val="black"/>
              </a:solidFill>
              <a:latin typeface="Times New Roman" panose="02020603050405020304" pitchFamily="18" charset="0"/>
              <a:ea typeface="黑体" panose="02010609060101010101" charset="-122"/>
              <a:cs typeface="Times New Roman" panose="02020603050405020304" pitchFamily="18" charset="0"/>
            </a:endParaRPr>
          </a:p>
          <a:p>
            <a:pPr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>
                <a:solidFill>
                  <a:prstClr val="black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① |</a:t>
            </a:r>
            <a:r>
              <a:rPr lang="zh-CN" altLang="en-US" sz="2400" i="1">
                <a:solidFill>
                  <a:prstClr val="black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λ</a:t>
            </a:r>
            <a:r>
              <a:rPr lang="zh-CN" altLang="en-US" sz="2400" b="1" i="1">
                <a:solidFill>
                  <a:prstClr val="black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a</a:t>
            </a:r>
            <a:r>
              <a:rPr lang="zh-CN" altLang="en-US" sz="2400">
                <a:solidFill>
                  <a:prstClr val="black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|＝|</a:t>
            </a:r>
            <a:r>
              <a:rPr lang="zh-CN" altLang="en-US" sz="2400" i="1">
                <a:solidFill>
                  <a:prstClr val="black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λ</a:t>
            </a:r>
            <a:r>
              <a:rPr lang="zh-CN" altLang="en-US" sz="2400">
                <a:solidFill>
                  <a:prstClr val="black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||</a:t>
            </a:r>
            <a:r>
              <a:rPr lang="zh-CN" altLang="en-US" sz="2400" b="1" i="1">
                <a:solidFill>
                  <a:prstClr val="black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a</a:t>
            </a:r>
            <a:r>
              <a:rPr lang="zh-CN" altLang="en-US" sz="2400">
                <a:solidFill>
                  <a:prstClr val="black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|；</a:t>
            </a:r>
            <a:endParaRPr lang="zh-CN" altLang="en-US" sz="2400">
              <a:solidFill>
                <a:prstClr val="black"/>
              </a:solidFill>
              <a:latin typeface="Times New Roman" panose="02020603050405020304" pitchFamily="18" charset="0"/>
              <a:ea typeface="黑体" panose="02010609060101010101" charset="-122"/>
              <a:cs typeface="Times New Roman" panose="02020603050405020304" pitchFamily="18" charset="0"/>
            </a:endParaRPr>
          </a:p>
          <a:p>
            <a:pPr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>
                <a:solidFill>
                  <a:prstClr val="black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②若</a:t>
            </a:r>
            <a:r>
              <a:rPr lang="zh-CN" altLang="en-US" sz="2400" i="1">
                <a:solidFill>
                  <a:prstClr val="black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λ </a:t>
            </a:r>
            <a:r>
              <a:rPr lang="zh-CN" altLang="en-US" sz="2400">
                <a:solidFill>
                  <a:prstClr val="black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&gt; 0，</a:t>
            </a:r>
            <a:r>
              <a:rPr lang="zh-CN" altLang="en-US" sz="2400" i="1">
                <a:solidFill>
                  <a:prstClr val="black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λ</a:t>
            </a:r>
            <a:r>
              <a:rPr lang="zh-CN" altLang="en-US" sz="2400" b="1" i="1">
                <a:solidFill>
                  <a:prstClr val="black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a</a:t>
            </a:r>
            <a:r>
              <a:rPr lang="zh-CN" altLang="en-US" sz="2400">
                <a:solidFill>
                  <a:prstClr val="black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与</a:t>
            </a:r>
            <a:r>
              <a:rPr lang="zh-CN" altLang="en-US" sz="2400" b="1" i="1">
                <a:solidFill>
                  <a:prstClr val="black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a</a:t>
            </a:r>
            <a:r>
              <a:rPr lang="zh-CN" altLang="en-US" sz="2400">
                <a:solidFill>
                  <a:prstClr val="black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的方向相同；</a:t>
            </a:r>
            <a:endParaRPr lang="zh-CN" altLang="en-US" sz="2400">
              <a:solidFill>
                <a:prstClr val="black"/>
              </a:solidFill>
              <a:latin typeface="Times New Roman" panose="02020603050405020304" pitchFamily="18" charset="0"/>
              <a:ea typeface="黑体" panose="02010609060101010101" charset="-122"/>
              <a:cs typeface="Times New Roman" panose="02020603050405020304" pitchFamily="18" charset="0"/>
            </a:endParaRPr>
          </a:p>
          <a:p>
            <a:pPr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>
                <a:solidFill>
                  <a:prstClr val="black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    若</a:t>
            </a:r>
            <a:r>
              <a:rPr lang="zh-CN" altLang="en-US" sz="2400" i="1">
                <a:solidFill>
                  <a:prstClr val="black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λ</a:t>
            </a:r>
            <a:r>
              <a:rPr lang="zh-CN" altLang="en-US" sz="2400">
                <a:solidFill>
                  <a:prstClr val="black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 &lt; 0，</a:t>
            </a:r>
            <a:r>
              <a:rPr lang="zh-CN" altLang="en-US" sz="2400" i="1">
                <a:solidFill>
                  <a:prstClr val="black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λ</a:t>
            </a:r>
            <a:r>
              <a:rPr lang="zh-CN" altLang="en-US" sz="2400" b="1" i="1">
                <a:solidFill>
                  <a:prstClr val="black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a</a:t>
            </a:r>
            <a:r>
              <a:rPr lang="zh-CN" altLang="en-US" sz="2400">
                <a:solidFill>
                  <a:prstClr val="black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与</a:t>
            </a:r>
            <a:r>
              <a:rPr lang="zh-CN" altLang="en-US" sz="2400" b="1" i="1">
                <a:solidFill>
                  <a:prstClr val="black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a</a:t>
            </a:r>
            <a:r>
              <a:rPr lang="zh-CN" altLang="en-US" sz="2400">
                <a:solidFill>
                  <a:prstClr val="black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的方向相反；</a:t>
            </a:r>
            <a:endParaRPr lang="zh-CN" altLang="en-US" sz="2400">
              <a:solidFill>
                <a:prstClr val="black"/>
              </a:solidFill>
              <a:latin typeface="Times New Roman" panose="02020603050405020304" pitchFamily="18" charset="0"/>
              <a:ea typeface="黑体" panose="02010609060101010101" charset="-122"/>
              <a:cs typeface="Times New Roman" panose="02020603050405020304" pitchFamily="18" charset="0"/>
            </a:endParaRPr>
          </a:p>
          <a:p>
            <a:pPr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>
                <a:solidFill>
                  <a:prstClr val="black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    若</a:t>
            </a:r>
            <a:r>
              <a:rPr lang="zh-CN" altLang="en-US" sz="2400" i="1">
                <a:solidFill>
                  <a:prstClr val="black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λ</a:t>
            </a:r>
            <a:r>
              <a:rPr lang="zh-CN" altLang="en-US" sz="2400">
                <a:solidFill>
                  <a:prstClr val="black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＝0，</a:t>
            </a:r>
            <a:r>
              <a:rPr lang="zh-CN" altLang="en-US" sz="2400" i="1">
                <a:solidFill>
                  <a:prstClr val="black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λ</a:t>
            </a:r>
            <a:r>
              <a:rPr lang="zh-CN" altLang="en-US" sz="2400" b="1" i="1">
                <a:solidFill>
                  <a:prstClr val="black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a</a:t>
            </a:r>
            <a:r>
              <a:rPr lang="zh-CN" altLang="en-US" sz="2400">
                <a:solidFill>
                  <a:prstClr val="black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＝0. </a:t>
            </a:r>
            <a:endParaRPr lang="en-US" altLang="zh-CN" sz="2400">
              <a:solidFill>
                <a:prstClr val="black"/>
              </a:solidFill>
              <a:latin typeface="Times New Roman" panose="02020603050405020304" pitchFamily="18" charset="0"/>
              <a:ea typeface="黑体" panose="02010609060101010101" charset="-122"/>
              <a:cs typeface="Times New Roman" panose="02020603050405020304" pitchFamily="18" charset="0"/>
            </a:endParaRPr>
          </a:p>
        </p:txBody>
      </p:sp>
      <p:sp>
        <p:nvSpPr>
          <p:cNvPr id="17" name="文本框 10" title=""/>
          <p:cNvSpPr txBox="1"/>
          <p:nvPr>
            <p:custDataLst>
              <p:tags r:id="rId20"/>
            </p:custDataLst>
          </p:nvPr>
        </p:nvSpPr>
        <p:spPr>
          <a:xfrm>
            <a:off x="6156960" y="2356485"/>
            <a:ext cx="4656455" cy="34486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(2) </a:t>
            </a:r>
            <a:r>
              <a:rPr lang="zh-CN" altLang="en-US" sz="2400" b="1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数乘运算：</a:t>
            </a:r>
            <a:r>
              <a:rPr lang="zh-CN" altLang="en-US" sz="2400">
                <a:solidFill>
                  <a:prstClr val="black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实数</a:t>
            </a:r>
            <a:r>
              <a:rPr lang="zh-CN" altLang="en-US" sz="2400" i="1">
                <a:solidFill>
                  <a:prstClr val="black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λ</a:t>
            </a:r>
            <a:r>
              <a:rPr lang="zh-CN" altLang="en-US" sz="2400">
                <a:solidFill>
                  <a:prstClr val="black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与</a:t>
            </a:r>
            <a:r>
              <a:rPr lang="zh-CN" altLang="en-US" sz="2400" b="1">
                <a:solidFill>
                  <a:srgbClr val="2C68D9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空间</a:t>
            </a:r>
            <a:r>
              <a:rPr lang="zh-CN" altLang="en-US" sz="2400">
                <a:solidFill>
                  <a:prstClr val="black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向量</a:t>
            </a:r>
            <a:r>
              <a:rPr lang="zh-CN" altLang="en-US" sz="2400" b="1" i="1">
                <a:solidFill>
                  <a:prstClr val="black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a</a:t>
            </a:r>
            <a:r>
              <a:rPr lang="zh-CN" altLang="en-US" sz="2400">
                <a:solidFill>
                  <a:prstClr val="black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的积是一个向量，记作</a:t>
            </a:r>
            <a:r>
              <a:rPr lang="zh-CN" altLang="en-US" sz="2400" i="1">
                <a:solidFill>
                  <a:prstClr val="black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λ</a:t>
            </a:r>
            <a:r>
              <a:rPr lang="zh-CN" altLang="en-US" sz="2400" b="1" i="1">
                <a:solidFill>
                  <a:prstClr val="black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a</a:t>
            </a:r>
            <a:r>
              <a:rPr lang="zh-CN" altLang="en-US" sz="2400">
                <a:solidFill>
                  <a:prstClr val="black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，其长度和方向规定如下： </a:t>
            </a:r>
            <a:endParaRPr lang="zh-CN" altLang="en-US" sz="2400">
              <a:solidFill>
                <a:prstClr val="black"/>
              </a:solidFill>
              <a:latin typeface="Times New Roman" panose="02020603050405020304" pitchFamily="18" charset="0"/>
              <a:ea typeface="黑体" panose="02010609060101010101" charset="-122"/>
              <a:cs typeface="Times New Roman" panose="02020603050405020304" pitchFamily="18" charset="0"/>
            </a:endParaRPr>
          </a:p>
          <a:p>
            <a:pPr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>
                <a:solidFill>
                  <a:prstClr val="black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① |</a:t>
            </a:r>
            <a:r>
              <a:rPr lang="zh-CN" altLang="en-US" sz="2400" i="1">
                <a:solidFill>
                  <a:prstClr val="black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λ</a:t>
            </a:r>
            <a:r>
              <a:rPr lang="zh-CN" altLang="en-US" sz="2400" b="1" i="1">
                <a:solidFill>
                  <a:prstClr val="black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a</a:t>
            </a:r>
            <a:r>
              <a:rPr lang="zh-CN" altLang="en-US" sz="2400">
                <a:solidFill>
                  <a:prstClr val="black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|＝|</a:t>
            </a:r>
            <a:r>
              <a:rPr lang="zh-CN" altLang="en-US" sz="2400" i="1">
                <a:solidFill>
                  <a:prstClr val="black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λ</a:t>
            </a:r>
            <a:r>
              <a:rPr lang="zh-CN" altLang="en-US" sz="2400">
                <a:solidFill>
                  <a:prstClr val="black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||</a:t>
            </a:r>
            <a:r>
              <a:rPr lang="zh-CN" altLang="en-US" sz="2400" b="1" i="1">
                <a:solidFill>
                  <a:prstClr val="black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a</a:t>
            </a:r>
            <a:r>
              <a:rPr lang="zh-CN" altLang="en-US" sz="2400">
                <a:solidFill>
                  <a:prstClr val="black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|；</a:t>
            </a:r>
            <a:endParaRPr lang="zh-CN" altLang="en-US" sz="2400">
              <a:solidFill>
                <a:prstClr val="black"/>
              </a:solidFill>
              <a:latin typeface="Times New Roman" panose="02020603050405020304" pitchFamily="18" charset="0"/>
              <a:ea typeface="黑体" panose="02010609060101010101" charset="-122"/>
              <a:cs typeface="Times New Roman" panose="02020603050405020304" pitchFamily="18" charset="0"/>
            </a:endParaRPr>
          </a:p>
          <a:p>
            <a:pPr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>
                <a:solidFill>
                  <a:prstClr val="black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②若</a:t>
            </a:r>
            <a:r>
              <a:rPr lang="zh-CN" altLang="en-US" sz="2400" i="1">
                <a:solidFill>
                  <a:prstClr val="black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λ </a:t>
            </a:r>
            <a:r>
              <a:rPr lang="zh-CN" altLang="en-US" sz="2400">
                <a:solidFill>
                  <a:prstClr val="black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&gt; 0，</a:t>
            </a:r>
            <a:r>
              <a:rPr lang="zh-CN" altLang="en-US" sz="2400" i="1">
                <a:solidFill>
                  <a:prstClr val="black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λ</a:t>
            </a:r>
            <a:r>
              <a:rPr lang="zh-CN" altLang="en-US" sz="2400" b="1" i="1">
                <a:solidFill>
                  <a:prstClr val="black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a</a:t>
            </a:r>
            <a:r>
              <a:rPr lang="zh-CN" altLang="en-US" sz="2400">
                <a:solidFill>
                  <a:prstClr val="black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与</a:t>
            </a:r>
            <a:r>
              <a:rPr lang="zh-CN" altLang="en-US" sz="2400" b="1" i="1">
                <a:solidFill>
                  <a:prstClr val="black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a</a:t>
            </a:r>
            <a:r>
              <a:rPr lang="zh-CN" altLang="en-US" sz="2400">
                <a:solidFill>
                  <a:prstClr val="black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的方向相同；</a:t>
            </a:r>
            <a:endParaRPr lang="zh-CN" altLang="en-US" sz="2400">
              <a:solidFill>
                <a:prstClr val="black"/>
              </a:solidFill>
              <a:latin typeface="Times New Roman" panose="02020603050405020304" pitchFamily="18" charset="0"/>
              <a:ea typeface="黑体" panose="02010609060101010101" charset="-122"/>
              <a:cs typeface="Times New Roman" panose="02020603050405020304" pitchFamily="18" charset="0"/>
            </a:endParaRPr>
          </a:p>
          <a:p>
            <a:pPr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>
                <a:solidFill>
                  <a:prstClr val="black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    若</a:t>
            </a:r>
            <a:r>
              <a:rPr lang="zh-CN" altLang="en-US" sz="2400" i="1">
                <a:solidFill>
                  <a:prstClr val="black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λ</a:t>
            </a:r>
            <a:r>
              <a:rPr lang="zh-CN" altLang="en-US" sz="2400">
                <a:solidFill>
                  <a:prstClr val="black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 &lt; 0，</a:t>
            </a:r>
            <a:r>
              <a:rPr lang="zh-CN" altLang="en-US" sz="2400" i="1">
                <a:solidFill>
                  <a:prstClr val="black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λ</a:t>
            </a:r>
            <a:r>
              <a:rPr lang="zh-CN" altLang="en-US" sz="2400" b="1" i="1">
                <a:solidFill>
                  <a:prstClr val="black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a</a:t>
            </a:r>
            <a:r>
              <a:rPr lang="zh-CN" altLang="en-US" sz="2400">
                <a:solidFill>
                  <a:prstClr val="black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与</a:t>
            </a:r>
            <a:r>
              <a:rPr lang="zh-CN" altLang="en-US" sz="2400" b="1" i="1">
                <a:solidFill>
                  <a:prstClr val="black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a</a:t>
            </a:r>
            <a:r>
              <a:rPr lang="zh-CN" altLang="en-US" sz="2400">
                <a:solidFill>
                  <a:prstClr val="black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的方向相反；</a:t>
            </a:r>
            <a:endParaRPr lang="zh-CN" altLang="en-US" sz="2400">
              <a:solidFill>
                <a:prstClr val="black"/>
              </a:solidFill>
              <a:latin typeface="Times New Roman" panose="02020603050405020304" pitchFamily="18" charset="0"/>
              <a:ea typeface="黑体" panose="02010609060101010101" charset="-122"/>
              <a:cs typeface="Times New Roman" panose="02020603050405020304" pitchFamily="18" charset="0"/>
            </a:endParaRPr>
          </a:p>
          <a:p>
            <a:pPr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>
                <a:solidFill>
                  <a:prstClr val="black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    若</a:t>
            </a:r>
            <a:r>
              <a:rPr lang="zh-CN" altLang="en-US" sz="2400" i="1">
                <a:solidFill>
                  <a:prstClr val="black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λ</a:t>
            </a:r>
            <a:r>
              <a:rPr lang="zh-CN" altLang="en-US" sz="2400">
                <a:solidFill>
                  <a:prstClr val="black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＝0，</a:t>
            </a:r>
            <a:r>
              <a:rPr lang="zh-CN" altLang="en-US" sz="2400" i="1">
                <a:solidFill>
                  <a:prstClr val="black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λ</a:t>
            </a:r>
            <a:r>
              <a:rPr lang="zh-CN" altLang="en-US" sz="2400" b="1" i="1">
                <a:solidFill>
                  <a:prstClr val="black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a</a:t>
            </a:r>
            <a:r>
              <a:rPr lang="zh-CN" altLang="en-US" sz="2400">
                <a:solidFill>
                  <a:prstClr val="black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＝0. </a:t>
            </a:r>
            <a:endParaRPr lang="en-US" altLang="zh-CN" sz="2400">
              <a:solidFill>
                <a:prstClr val="black"/>
              </a:solidFill>
              <a:latin typeface="Times New Roman" panose="02020603050405020304" pitchFamily="18" charset="0"/>
              <a:ea typeface="黑体" panose="02010609060101010101" charset="-122"/>
              <a:cs typeface="Times New Roman" panose="02020603050405020304" pitchFamily="18" charset="0"/>
            </a:endParaRPr>
          </a:p>
        </p:txBody>
      </p:sp>
      <p:grpSp>
        <p:nvGrpSpPr>
          <p:cNvPr id="32" name="组合 31" title=""/>
          <p:cNvGrpSpPr/>
          <p:nvPr>
            <p:custDataLst>
              <p:tags r:id="rId21"/>
            </p:custDataLst>
          </p:nvPr>
        </p:nvGrpSpPr>
        <p:grpSpPr>
          <a:xfrm>
            <a:off x="4132580" y="3934460"/>
            <a:ext cx="3743960" cy="2078355"/>
            <a:chOff x="4565" y="3711"/>
            <a:chExt cx="9778" cy="5428"/>
          </a:xfrm>
        </p:grpSpPr>
        <p:sp>
          <p:nvSpPr>
            <p:cNvPr id="30" name="矩形 29"/>
            <p:cNvSpPr/>
            <p:nvPr>
              <p:custDataLst>
                <p:tags r:id="rId22"/>
              </p:custDataLst>
            </p:nvPr>
          </p:nvSpPr>
          <p:spPr>
            <a:xfrm>
              <a:off x="4565" y="3711"/>
              <a:ext cx="9779" cy="54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1" name="图片 30"/>
            <p:cNvPicPr>
              <a:picLocks noChangeAspect="1"/>
            </p:cNvPicPr>
            <p:nvPr>
              <p:custDataLst>
                <p:tags r:id="rId24"/>
              </p:custDataLst>
            </p:nvPr>
          </p:nvPicPr>
          <p:blipFill>
            <a:blip r:embed="rId23"/>
            <a:stretch>
              <a:fillRect/>
            </a:stretch>
          </p:blipFill>
          <p:spPr>
            <a:xfrm>
              <a:off x="5521" y="4586"/>
              <a:ext cx="7868" cy="3679"/>
            </a:xfrm>
            <a:prstGeom prst="rect">
              <a:avLst/>
            </a:prstGeom>
            <a:ln w="25400">
              <a:solidFill>
                <a:srgbClr val="4C80DC"/>
              </a:solidFill>
              <a:prstDash val="sysDash"/>
            </a:ln>
            <a:effectLst/>
          </p:spPr>
        </p:pic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>
          <p:custDataLst>
            <p:tags r:id="rId2"/>
          </p:custDataLst>
        </p:nvPr>
      </p:nvGrpSpPr>
      <p:grpSpPr>
        <a:xfrm>
          <a:off x="0" y="0"/>
          <a:ext cx="0" cy="0"/>
        </a:xfrm>
      </p:grpSpPr>
      <p:sp>
        <p:nvSpPr>
          <p:cNvPr id="58" name="矩形 57" title=""/>
          <p:cNvSpPr/>
          <p:nvPr>
            <p:custDataLst>
              <p:tags r:id="rId3"/>
            </p:custDataLst>
          </p:nvPr>
        </p:nvSpPr>
        <p:spPr>
          <a:xfrm flipH="1">
            <a:off x="-15240" y="0"/>
            <a:ext cx="12206605" cy="6858000"/>
          </a:xfrm>
          <a:prstGeom prst="rect">
            <a:avLst/>
          </a:prstGeom>
          <a:gradFill flip="none" rotWithShape="1">
            <a:gsLst>
              <a:gs pos="0">
                <a:srgbClr val="EEF6FF">
                  <a:alpha val="0"/>
                </a:srgbClr>
              </a:gs>
              <a:gs pos="79000">
                <a:srgbClr val="D0E9F0">
                  <a:alpha val="36000"/>
                </a:srgbClr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0" name="组合 19" title=""/>
          <p:cNvGrpSpPr/>
          <p:nvPr>
            <p:custDataLst>
              <p:tags r:id="rId4"/>
            </p:custDataLst>
          </p:nvPr>
        </p:nvGrpSpPr>
        <p:grpSpPr>
          <a:xfrm>
            <a:off x="605790" y="327025"/>
            <a:ext cx="5932805" cy="521970"/>
            <a:chOff x="952" y="529"/>
            <a:chExt cx="9343" cy="822"/>
          </a:xfrm>
        </p:grpSpPr>
        <p:sp>
          <p:nvSpPr>
            <p:cNvPr id="39" name="文本框 38"/>
            <p:cNvSpPr txBox="1"/>
            <p:nvPr>
              <p:custDataLst>
                <p:tags r:id="rId5"/>
              </p:custDataLst>
            </p:nvPr>
          </p:nvSpPr>
          <p:spPr>
            <a:xfrm>
              <a:off x="1884" y="529"/>
              <a:ext cx="8411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2800" b="1">
                  <a:solidFill>
                    <a:schemeClr val="tx1"/>
                  </a:solidFill>
                  <a:latin typeface="黑体" panose="02010609060101010101" charset="-122"/>
                  <a:ea typeface="黑体" panose="02010609060101010101" charset="-122"/>
                </a:rPr>
                <a:t>新课探究</a:t>
              </a:r>
              <a:endParaRPr lang="zh-CN" altLang="en-US" sz="28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endParaRPr>
            </a:p>
          </p:txBody>
        </p:sp>
        <p:grpSp>
          <p:nvGrpSpPr>
            <p:cNvPr id="40" name="组合 39"/>
            <p:cNvGrpSpPr/>
            <p:nvPr>
              <p:custDataLst>
                <p:tags r:id="rId6"/>
              </p:custDataLst>
            </p:nvPr>
          </p:nvGrpSpPr>
          <p:grpSpPr>
            <a:xfrm flipH="1">
              <a:off x="952" y="609"/>
              <a:ext cx="791" cy="650"/>
              <a:chOff x="154433" y="372836"/>
              <a:chExt cx="450405" cy="412977"/>
            </a:xfrm>
          </p:grpSpPr>
          <p:sp>
            <p:nvSpPr>
              <p:cNvPr id="41" name="平行四边形 8"/>
              <p:cNvSpPr/>
              <p:nvPr>
                <p:custDataLst>
                  <p:tags r:id="rId7"/>
                </p:custDataLst>
              </p:nvPr>
            </p:nvSpPr>
            <p:spPr>
              <a:xfrm>
                <a:off x="154433" y="372836"/>
                <a:ext cx="332838" cy="412977"/>
              </a:xfrm>
              <a:custGeom>
                <a:gdLst>
                  <a:gd name="connsiteX0" fmla="*/ 12915 w 3994169"/>
                  <a:gd name="connsiteY0" fmla="*/ 4501132 h 4955863"/>
                  <a:gd name="connsiteX1" fmla="*/ 1168268 w 3994169"/>
                  <a:gd name="connsiteY1" fmla="*/ 265269 h 4955863"/>
                  <a:gd name="connsiteX2" fmla="*/ 1515580 w 3994169"/>
                  <a:gd name="connsiteY2" fmla="*/ 0 h 4955863"/>
                  <a:gd name="connsiteX3" fmla="*/ 3633942 w 3994169"/>
                  <a:gd name="connsiteY3" fmla="*/ 0 h 4955863"/>
                  <a:gd name="connsiteX4" fmla="*/ 3981255 w 3994169"/>
                  <a:gd name="connsiteY4" fmla="*/ 454731 h 4955863"/>
                  <a:gd name="connsiteX5" fmla="*/ 2825902 w 3994169"/>
                  <a:gd name="connsiteY5" fmla="*/ 4690594 h 4955863"/>
                  <a:gd name="connsiteX6" fmla="*/ 2478590 w 3994169"/>
                  <a:gd name="connsiteY6" fmla="*/ 4955863 h 4955863"/>
                  <a:gd name="connsiteX7" fmla="*/ 360228 w 3994169"/>
                  <a:gd name="connsiteY7" fmla="*/ 4955863 h 4955863"/>
                  <a:gd name="connsiteX8" fmla="*/ 12915 w 3994169"/>
                  <a:gd name="connsiteY8" fmla="*/ 4501132 h 4955863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994169" h="4955863">
                    <a:moveTo>
                      <a:pt x="12915" y="4501132"/>
                    </a:moveTo>
                    <a:lnTo>
                      <a:pt x="1168268" y="265269"/>
                    </a:lnTo>
                    <a:cubicBezTo>
                      <a:pt x="1210956" y="108760"/>
                      <a:pt x="1353354" y="0"/>
                      <a:pt x="1515580" y="0"/>
                    </a:cubicBezTo>
                    <a:lnTo>
                      <a:pt x="3633942" y="0"/>
                    </a:lnTo>
                    <a:cubicBezTo>
                      <a:pt x="3871499" y="0"/>
                      <a:pt x="4043766" y="225547"/>
                      <a:pt x="3981255" y="454731"/>
                    </a:cubicBezTo>
                    <a:lnTo>
                      <a:pt x="2825902" y="4690594"/>
                    </a:lnTo>
                    <a:cubicBezTo>
                      <a:pt x="2783214" y="4847103"/>
                      <a:pt x="2640815" y="4955863"/>
                      <a:pt x="2478590" y="4955863"/>
                    </a:cubicBezTo>
                    <a:lnTo>
                      <a:pt x="360228" y="4955863"/>
                    </a:lnTo>
                    <a:cubicBezTo>
                      <a:pt x="122671" y="4955863"/>
                      <a:pt x="-49596" y="4730316"/>
                      <a:pt x="12915" y="4501132"/>
                    </a:cubicBezTo>
                  </a:path>
                </a:pathLst>
              </a:custGeom>
              <a:gradFill flip="none" rotWithShape="1">
                <a:gsLst>
                  <a:gs pos="0">
                    <a:srgbClr val="0E48D9"/>
                  </a:gs>
                  <a:gs pos="100000">
                    <a:srgbClr val="679FDD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42" name="平行四边形 8"/>
              <p:cNvSpPr/>
              <p:nvPr>
                <p:custDataLst>
                  <p:tags r:id="rId8"/>
                </p:custDataLst>
              </p:nvPr>
            </p:nvSpPr>
            <p:spPr>
              <a:xfrm>
                <a:off x="444945" y="587422"/>
                <a:ext cx="159893" cy="198391"/>
              </a:xfrm>
              <a:custGeom>
                <a:gdLst>
                  <a:gd name="connsiteX0" fmla="*/ 12915 w 3994169"/>
                  <a:gd name="connsiteY0" fmla="*/ 4501132 h 4955863"/>
                  <a:gd name="connsiteX1" fmla="*/ 1168268 w 3994169"/>
                  <a:gd name="connsiteY1" fmla="*/ 265269 h 4955863"/>
                  <a:gd name="connsiteX2" fmla="*/ 1515580 w 3994169"/>
                  <a:gd name="connsiteY2" fmla="*/ 0 h 4955863"/>
                  <a:gd name="connsiteX3" fmla="*/ 3633942 w 3994169"/>
                  <a:gd name="connsiteY3" fmla="*/ 0 h 4955863"/>
                  <a:gd name="connsiteX4" fmla="*/ 3981255 w 3994169"/>
                  <a:gd name="connsiteY4" fmla="*/ 454731 h 4955863"/>
                  <a:gd name="connsiteX5" fmla="*/ 2825902 w 3994169"/>
                  <a:gd name="connsiteY5" fmla="*/ 4690594 h 4955863"/>
                  <a:gd name="connsiteX6" fmla="*/ 2478590 w 3994169"/>
                  <a:gd name="connsiteY6" fmla="*/ 4955863 h 4955863"/>
                  <a:gd name="connsiteX7" fmla="*/ 360228 w 3994169"/>
                  <a:gd name="connsiteY7" fmla="*/ 4955863 h 4955863"/>
                  <a:gd name="connsiteX8" fmla="*/ 12915 w 3994169"/>
                  <a:gd name="connsiteY8" fmla="*/ 4501132 h 4955863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994169" h="4955863">
                    <a:moveTo>
                      <a:pt x="12915" y="4501132"/>
                    </a:moveTo>
                    <a:lnTo>
                      <a:pt x="1168268" y="265269"/>
                    </a:lnTo>
                    <a:cubicBezTo>
                      <a:pt x="1210956" y="108760"/>
                      <a:pt x="1353354" y="0"/>
                      <a:pt x="1515580" y="0"/>
                    </a:cubicBezTo>
                    <a:lnTo>
                      <a:pt x="3633942" y="0"/>
                    </a:lnTo>
                    <a:cubicBezTo>
                      <a:pt x="3871499" y="0"/>
                      <a:pt x="4043766" y="225547"/>
                      <a:pt x="3981255" y="454731"/>
                    </a:cubicBezTo>
                    <a:lnTo>
                      <a:pt x="2825902" y="4690594"/>
                    </a:lnTo>
                    <a:cubicBezTo>
                      <a:pt x="2783214" y="4847103"/>
                      <a:pt x="2640815" y="4955863"/>
                      <a:pt x="2478590" y="4955863"/>
                    </a:cubicBezTo>
                    <a:lnTo>
                      <a:pt x="360228" y="4955863"/>
                    </a:lnTo>
                    <a:cubicBezTo>
                      <a:pt x="122671" y="4955863"/>
                      <a:pt x="-49596" y="4730316"/>
                      <a:pt x="12915" y="4501132"/>
                    </a:cubicBezTo>
                  </a:path>
                </a:pathLst>
              </a:custGeom>
              <a:gradFill flip="none" rotWithShape="1">
                <a:gsLst>
                  <a:gs pos="0">
                    <a:srgbClr val="0E48D9"/>
                  </a:gs>
                  <a:gs pos="100000">
                    <a:srgbClr val="387DE8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</p:grpSp>
      </p:grpSp>
      <p:cxnSp>
        <p:nvCxnSpPr>
          <p:cNvPr id="13" name="直接连接符 12" title=""/>
          <p:cNvCxnSpPr/>
          <p:nvPr>
            <p:custDataLst>
              <p:tags r:id="rId9"/>
            </p:custDataLst>
          </p:nvPr>
        </p:nvCxnSpPr>
        <p:spPr>
          <a:xfrm>
            <a:off x="10941050" y="476885"/>
            <a:ext cx="737870" cy="0"/>
          </a:xfrm>
          <a:prstGeom prst="line">
            <a:avLst/>
          </a:prstGeom>
          <a:ln>
            <a:solidFill>
              <a:srgbClr val="0E48D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 title=""/>
          <p:cNvSpPr txBox="1"/>
          <p:nvPr>
            <p:custDataLst>
              <p:tags r:id="rId10"/>
            </p:custDataLst>
          </p:nvPr>
        </p:nvSpPr>
        <p:spPr>
          <a:xfrm>
            <a:off x="784225" y="887095"/>
            <a:ext cx="10513060" cy="130556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indent="457200" algn="just" fontAlgn="auto">
              <a:lnSpc>
                <a:spcPct val="150000"/>
              </a:lnSpc>
            </a:pPr>
            <a:r>
              <a:rPr lang="zh-CN" sz="2400" b="1">
                <a:solidFill>
                  <a:srgbClr val="2B67DA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问题</a:t>
            </a:r>
            <a:r>
              <a:rPr lang="en-US" altLang="zh-CN" sz="2400" b="1">
                <a:solidFill>
                  <a:srgbClr val="2B67DA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3</a:t>
            </a:r>
            <a:r>
              <a:rPr lang="zh-CN" sz="2400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 </a:t>
            </a:r>
            <a:r>
              <a:rPr lang="en-US" altLang="zh-CN" sz="2400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    </a:t>
            </a:r>
            <a:r>
              <a:rPr lang="zh-CN" sz="2400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平面向量线性运算的运算律有哪些？你能类比它们得出空间向量线性运算的运算律吗？</a:t>
            </a:r>
            <a:endParaRPr lang="zh-CN" sz="2400">
              <a:latin typeface="Times New Roman" panose="02020603050405020304" pitchFamily="18" charset="0"/>
              <a:ea typeface="黑体" panose="02010609060101010101" charset="-122"/>
              <a:cs typeface="Times New Roman" panose="02020603050405020304" pitchFamily="18" charset="0"/>
            </a:endParaRPr>
          </a:p>
        </p:txBody>
      </p:sp>
      <p:sp>
        <p:nvSpPr>
          <p:cNvPr id="30" name="任意多边形: 形状 41" title=""/>
          <p:cNvSpPr/>
          <p:nvPr>
            <p:custDataLst>
              <p:tags r:id="rId11"/>
            </p:custDataLst>
          </p:nvPr>
        </p:nvSpPr>
        <p:spPr>
          <a:xfrm>
            <a:off x="0" y="4102735"/>
            <a:ext cx="12192000" cy="2755265"/>
          </a:xfrm>
          <a:custGeom>
            <a:gdLst>
              <a:gd name="connsiteX0" fmla="*/ 12192000 w 12192000"/>
              <a:gd name="connsiteY0" fmla="*/ 0 h 1805490"/>
              <a:gd name="connsiteX1" fmla="*/ 12192000 w 12192000"/>
              <a:gd name="connsiteY1" fmla="*/ 1805490 h 1805490"/>
              <a:gd name="connsiteX2" fmla="*/ 0 w 12192000"/>
              <a:gd name="connsiteY2" fmla="*/ 1805490 h 1805490"/>
              <a:gd name="connsiteX3" fmla="*/ 0 w 12192000"/>
              <a:gd name="connsiteY3" fmla="*/ 0 h 1805490"/>
              <a:gd name="connsiteX4" fmla="*/ 88209 w 12192000"/>
              <a:gd name="connsiteY4" fmla="*/ 45501 h 1805490"/>
              <a:gd name="connsiteX5" fmla="*/ 6096000 w 12192000"/>
              <a:gd name="connsiteY5" fmla="*/ 1212164 h 1805490"/>
              <a:gd name="connsiteX6" fmla="*/ 12103791 w 12192000"/>
              <a:gd name="connsiteY6" fmla="*/ 45501 h 1805490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1805490">
                <a:moveTo>
                  <a:pt x="12192000" y="0"/>
                </a:moveTo>
                <a:lnTo>
                  <a:pt x="12192000" y="1805490"/>
                </a:lnTo>
                <a:lnTo>
                  <a:pt x="0" y="1805490"/>
                </a:lnTo>
                <a:lnTo>
                  <a:pt x="0" y="0"/>
                </a:lnTo>
                <a:lnTo>
                  <a:pt x="88209" y="45501"/>
                </a:lnTo>
                <a:cubicBezTo>
                  <a:pt x="1625737" y="766325"/>
                  <a:pt x="3749812" y="1212164"/>
                  <a:pt x="6096000" y="1212164"/>
                </a:cubicBezTo>
                <a:cubicBezTo>
                  <a:pt x="8442189" y="1212164"/>
                  <a:pt x="10566264" y="766325"/>
                  <a:pt x="12103791" y="45501"/>
                </a:cubicBezTo>
                <a:close/>
              </a:path>
            </a:pathLst>
          </a:custGeom>
          <a:gradFill flip="none" rotWithShape="1">
            <a:gsLst>
              <a:gs pos="0">
                <a:srgbClr val="4077DB"/>
              </a:gs>
              <a:gs pos="100000">
                <a:srgbClr val="99BFE6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" name="组合 3" title=""/>
          <p:cNvGrpSpPr/>
          <p:nvPr>
            <p:custDataLst>
              <p:tags r:id="rId12"/>
            </p:custDataLst>
          </p:nvPr>
        </p:nvGrpSpPr>
        <p:grpSpPr>
          <a:xfrm>
            <a:off x="1616710" y="2212975"/>
            <a:ext cx="4197350" cy="4177706"/>
            <a:chOff x="2782" y="3605"/>
            <a:chExt cx="6610" cy="6179"/>
          </a:xfrm>
        </p:grpSpPr>
        <p:sp>
          <p:nvSpPr>
            <p:cNvPr id="2" name="圆角矩形 1"/>
            <p:cNvSpPr/>
            <p:nvPr>
              <p:custDataLst>
                <p:tags r:id="rId13"/>
              </p:custDataLst>
            </p:nvPr>
          </p:nvSpPr>
          <p:spPr>
            <a:xfrm>
              <a:off x="2782" y="3605"/>
              <a:ext cx="6610" cy="6179"/>
            </a:xfrm>
            <a:prstGeom prst="roundRect">
              <a:avLst>
                <a:gd name="adj" fmla="val 8937"/>
              </a:avLst>
            </a:prstGeom>
            <a:solidFill>
              <a:srgbClr val="EEF7F9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同侧圆角矩形 2"/>
            <p:cNvSpPr/>
            <p:nvPr>
              <p:custDataLst>
                <p:tags r:id="rId14"/>
              </p:custDataLst>
            </p:nvPr>
          </p:nvSpPr>
          <p:spPr>
            <a:xfrm>
              <a:off x="2782" y="3605"/>
              <a:ext cx="6609" cy="1016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C7E1F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b="1">
                  <a:solidFill>
                    <a:prstClr val="black"/>
                  </a:solidFill>
                  <a:latin typeface="黑体" panose="02010609060101010101" charset="-122"/>
                  <a:ea typeface="黑体" panose="02010609060101010101" charset="-122"/>
                  <a:sym typeface="+mn-ea"/>
                </a:rPr>
                <a:t>平面向量的线性运算</a:t>
              </a:r>
              <a:endParaRPr lang="zh-CN" altLang="en-US" sz="2400" b="1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  <a:sym typeface="+mn-ea"/>
              </a:endParaRPr>
            </a:p>
          </p:txBody>
        </p:sp>
      </p:grpSp>
      <p:grpSp>
        <p:nvGrpSpPr>
          <p:cNvPr id="7" name="组合 6" title=""/>
          <p:cNvGrpSpPr/>
          <p:nvPr>
            <p:custDataLst>
              <p:tags r:id="rId15"/>
            </p:custDataLst>
          </p:nvPr>
        </p:nvGrpSpPr>
        <p:grpSpPr>
          <a:xfrm>
            <a:off x="6217285" y="2212975"/>
            <a:ext cx="4197350" cy="4177706"/>
            <a:chOff x="2782" y="3605"/>
            <a:chExt cx="6610" cy="6179"/>
          </a:xfrm>
        </p:grpSpPr>
        <p:sp>
          <p:nvSpPr>
            <p:cNvPr id="8" name="圆角矩形 7"/>
            <p:cNvSpPr/>
            <p:nvPr>
              <p:custDataLst>
                <p:tags r:id="rId16"/>
              </p:custDataLst>
            </p:nvPr>
          </p:nvSpPr>
          <p:spPr>
            <a:xfrm>
              <a:off x="2782" y="3605"/>
              <a:ext cx="6610" cy="6179"/>
            </a:xfrm>
            <a:prstGeom prst="roundRect">
              <a:avLst>
                <a:gd name="adj" fmla="val 8937"/>
              </a:avLst>
            </a:prstGeom>
            <a:solidFill>
              <a:srgbClr val="EEF7F9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同侧圆角矩形 8"/>
            <p:cNvSpPr/>
            <p:nvPr>
              <p:custDataLst>
                <p:tags r:id="rId17"/>
              </p:custDataLst>
            </p:nvPr>
          </p:nvSpPr>
          <p:spPr>
            <a:xfrm>
              <a:off x="2782" y="3605"/>
              <a:ext cx="6609" cy="1016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C7E1F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b="1">
                  <a:solidFill>
                    <a:prstClr val="black"/>
                  </a:solidFill>
                  <a:latin typeface="黑体" panose="02010609060101010101" charset="-122"/>
                  <a:ea typeface="黑体" panose="02010609060101010101" charset="-122"/>
                  <a:sym typeface="+mn-ea"/>
                </a:rPr>
                <a:t>空间向量的线性运算</a:t>
              </a:r>
              <a:endParaRPr lang="zh-CN" altLang="en-US" sz="2400" b="1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  <a:sym typeface="+mn-ea"/>
              </a:endParaRPr>
            </a:p>
          </p:txBody>
        </p:sp>
      </p:grpSp>
      <p:sp>
        <p:nvSpPr>
          <p:cNvPr id="11" name="文本框 21" title=""/>
          <p:cNvSpPr txBox="1"/>
          <p:nvPr>
            <p:custDataLst>
              <p:tags r:id="rId18"/>
            </p:custDataLst>
          </p:nvPr>
        </p:nvSpPr>
        <p:spPr>
          <a:xfrm>
            <a:off x="1650905" y="2790373"/>
            <a:ext cx="415244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(3)</a:t>
            </a:r>
            <a:r>
              <a:rPr lang="zh-CN" altLang="en-US" sz="2400" b="1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运算律：</a:t>
            </a:r>
            <a:endParaRPr lang="en-US" altLang="zh-CN" sz="2400">
              <a:solidFill>
                <a:prstClr val="black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2" name="文本框 21" title=""/>
          <p:cNvSpPr txBox="1"/>
          <p:nvPr>
            <p:custDataLst>
              <p:tags r:id="rId19"/>
            </p:custDataLst>
          </p:nvPr>
        </p:nvSpPr>
        <p:spPr>
          <a:xfrm>
            <a:off x="6270295" y="2807555"/>
            <a:ext cx="415244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(3)</a:t>
            </a:r>
            <a:r>
              <a:rPr lang="zh-CN" altLang="en-US" sz="2400" b="1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运算律：</a:t>
            </a:r>
            <a:endParaRPr lang="en-US" altLang="zh-CN" sz="2400">
              <a:solidFill>
                <a:prstClr val="black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0" name="文本框 6" title=""/>
          <p:cNvSpPr txBox="1"/>
          <p:nvPr>
            <p:custDataLst>
              <p:tags r:id="rId20"/>
            </p:custDataLst>
          </p:nvPr>
        </p:nvSpPr>
        <p:spPr>
          <a:xfrm>
            <a:off x="1713105" y="3340019"/>
            <a:ext cx="4004139" cy="29686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400">
                <a:solidFill>
                  <a:prstClr val="black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①</a:t>
            </a:r>
            <a:r>
              <a:rPr lang="zh-CN" altLang="en-US" sz="240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交换律：</a:t>
            </a:r>
            <a:r>
              <a:rPr lang="en-US" altLang="zh-CN" sz="240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lang="en-US" altLang="zh-CN" sz="2400" b="1" i="1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a </a:t>
            </a:r>
            <a:r>
              <a:rPr lang="en-US" altLang="zh-CN" sz="240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+ </a:t>
            </a:r>
            <a:r>
              <a:rPr lang="en-US" altLang="zh-CN" sz="2400" b="1" i="1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b</a:t>
            </a:r>
            <a:r>
              <a:rPr lang="zh-CN" altLang="en-US" sz="240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＝</a:t>
            </a:r>
            <a:r>
              <a:rPr lang="en-US" altLang="zh-CN" sz="2400" b="1" i="1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b </a:t>
            </a:r>
            <a:r>
              <a:rPr lang="en-US" altLang="zh-CN" sz="240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+ </a:t>
            </a:r>
            <a:r>
              <a:rPr lang="en-US" altLang="zh-CN" sz="2400" b="1" i="1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a</a:t>
            </a:r>
            <a:r>
              <a:rPr lang="zh-CN" altLang="en-US" sz="240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；</a:t>
            </a:r>
            <a:endParaRPr lang="en-US" altLang="zh-CN" sz="2400">
              <a:solidFill>
                <a:prstClr val="black"/>
              </a:solidFill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lvl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zh-CN" sz="2400">
                <a:solidFill>
                  <a:prstClr val="black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②</a:t>
            </a:r>
            <a:r>
              <a:rPr lang="zh-CN" altLang="en-US" sz="240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</a:rPr>
              <a:t>结合律：</a:t>
            </a:r>
            <a:r>
              <a:rPr lang="en-US" altLang="zh-CN" sz="2400" b="1" i="1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 a </a:t>
            </a:r>
            <a:r>
              <a:rPr lang="en-US" altLang="zh-CN" sz="240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+ (</a:t>
            </a:r>
            <a:r>
              <a:rPr lang="en-US" altLang="zh-CN" sz="2400" b="1" i="1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b </a:t>
            </a:r>
            <a:r>
              <a:rPr lang="en-US" altLang="zh-CN" sz="240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+</a:t>
            </a:r>
            <a:r>
              <a:rPr lang="en-US" altLang="zh-CN" sz="2400" b="1" i="1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c</a:t>
            </a:r>
            <a:r>
              <a:rPr lang="en-US" altLang="zh-CN" sz="240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)</a:t>
            </a:r>
            <a:endParaRPr lang="en-US" altLang="zh-CN" sz="2400" b="1" i="1">
              <a:solidFill>
                <a:prstClr val="black"/>
              </a:solidFill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lvl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400" b="1" i="1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                    </a:t>
            </a:r>
            <a:r>
              <a:rPr lang="zh-CN" altLang="en-US" sz="240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＝</a:t>
            </a:r>
            <a:r>
              <a:rPr lang="en-US" altLang="zh-CN" sz="240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400" b="1" i="1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a </a:t>
            </a:r>
            <a:r>
              <a:rPr lang="en-US" altLang="zh-CN" sz="240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+</a:t>
            </a:r>
            <a:r>
              <a:rPr lang="en-US" altLang="zh-CN" sz="2400" b="1" i="1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b</a:t>
            </a:r>
            <a:r>
              <a:rPr lang="en-US" altLang="zh-CN" sz="240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)</a:t>
            </a:r>
            <a:r>
              <a:rPr lang="en-US" altLang="zh-CN" sz="2400" b="1" i="1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40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+</a:t>
            </a:r>
            <a:r>
              <a:rPr lang="en-US" altLang="zh-CN" sz="2400" b="1" i="1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c</a:t>
            </a:r>
            <a:r>
              <a:rPr lang="zh-CN" altLang="en-US" sz="240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，</a:t>
            </a:r>
            <a:r>
              <a:rPr lang="el-GR" altLang="zh-CN" sz="2400" i="1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400" i="1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     </a:t>
            </a:r>
            <a:endParaRPr lang="en-US" altLang="zh-CN" sz="2400" i="1">
              <a:solidFill>
                <a:prstClr val="black"/>
              </a:solidFill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lvl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400" i="1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                    </a:t>
            </a:r>
            <a:r>
              <a:rPr lang="el-GR" altLang="zh-CN" sz="2400" i="1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λ</a:t>
            </a:r>
            <a:r>
              <a:rPr lang="en-US" altLang="zh-CN" sz="240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(</a:t>
            </a:r>
            <a:r>
              <a:rPr lang="el-GR" altLang="zh-CN" sz="2400" i="1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μ</a:t>
            </a:r>
            <a:r>
              <a:rPr lang="en-US" altLang="zh-CN" sz="2400" b="1" i="1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a</a:t>
            </a:r>
            <a:r>
              <a:rPr lang="en-US" altLang="zh-CN" sz="240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)</a:t>
            </a:r>
            <a:r>
              <a:rPr lang="zh-CN" altLang="en-US" sz="240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＝</a:t>
            </a:r>
            <a:r>
              <a:rPr lang="en-US" altLang="zh-CN" sz="240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(</a:t>
            </a:r>
            <a:r>
              <a:rPr lang="el-GR" altLang="zh-CN" sz="2400" i="1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λμ</a:t>
            </a:r>
            <a:r>
              <a:rPr lang="en-US" altLang="zh-CN" sz="240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)</a:t>
            </a:r>
            <a:r>
              <a:rPr lang="en-US" altLang="zh-CN" sz="2400" b="1" i="1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a</a:t>
            </a:r>
            <a:r>
              <a:rPr lang="zh-CN" altLang="en-US" sz="240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；</a:t>
            </a:r>
            <a:endParaRPr lang="en-US" altLang="zh-CN" sz="2400">
              <a:solidFill>
                <a:prstClr val="black"/>
              </a:solidFill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lvl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400">
                <a:solidFill>
                  <a:prstClr val="black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③</a:t>
            </a:r>
            <a:r>
              <a:rPr lang="zh-CN" altLang="en-US" sz="240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  <a:cs typeface="Times New Roman" panose="02020603050405020304" pitchFamily="18" charset="0"/>
              </a:rPr>
              <a:t>分配律：</a:t>
            </a:r>
            <a:r>
              <a:rPr lang="en-US" altLang="zh-CN" sz="240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(</a:t>
            </a:r>
            <a:r>
              <a:rPr lang="el-GR" altLang="zh-CN" sz="2400" i="1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λ</a:t>
            </a:r>
            <a:r>
              <a:rPr lang="en-US" altLang="zh-CN" sz="2400" i="1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+</a:t>
            </a:r>
            <a:r>
              <a:rPr lang="el-GR" altLang="zh-CN" sz="2400" i="1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μ</a:t>
            </a:r>
            <a:r>
              <a:rPr lang="en-US" altLang="zh-CN" sz="240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)</a:t>
            </a:r>
            <a:r>
              <a:rPr lang="en-US" altLang="zh-CN" sz="2400" b="1" i="1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a</a:t>
            </a:r>
            <a:r>
              <a:rPr lang="zh-CN" altLang="en-US" sz="240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＝</a:t>
            </a:r>
            <a:r>
              <a:rPr lang="el-GR" altLang="zh-CN" sz="2400" i="1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λ</a:t>
            </a:r>
            <a:r>
              <a:rPr lang="en-US" altLang="zh-CN" sz="2400" b="1" i="1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a </a:t>
            </a:r>
            <a:r>
              <a:rPr lang="en-US" altLang="zh-CN" sz="240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+</a:t>
            </a:r>
            <a:r>
              <a:rPr lang="en-US" altLang="zh-CN" sz="2400" b="1" i="1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el-GR" altLang="zh-CN" sz="2400" i="1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μ</a:t>
            </a:r>
            <a:r>
              <a:rPr lang="en-US" altLang="zh-CN" sz="2400" b="1" i="1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a</a:t>
            </a:r>
            <a:r>
              <a:rPr lang="zh-CN" altLang="en-US" sz="240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，     </a:t>
            </a:r>
            <a:endParaRPr lang="en-US" altLang="zh-CN" sz="2400">
              <a:solidFill>
                <a:prstClr val="black"/>
              </a:solidFill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lvl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400" i="1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                    </a:t>
            </a:r>
            <a:r>
              <a:rPr lang="el-GR" altLang="zh-CN" sz="2400" i="1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λ</a:t>
            </a:r>
            <a:r>
              <a:rPr lang="en-US" altLang="zh-CN" sz="240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400" b="1" i="1" err="1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a</a:t>
            </a:r>
            <a:r>
              <a:rPr lang="en-US" altLang="zh-CN" sz="2400" i="1" err="1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+</a:t>
            </a:r>
            <a:r>
              <a:rPr lang="en-US" altLang="zh-CN" sz="2400" b="1" i="1" err="1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b</a:t>
            </a:r>
            <a:r>
              <a:rPr lang="en-US" altLang="zh-CN" sz="240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)</a:t>
            </a:r>
            <a:r>
              <a:rPr lang="zh-CN" altLang="en-US" sz="240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＝</a:t>
            </a:r>
            <a:r>
              <a:rPr lang="el-GR" altLang="zh-CN" sz="2400" i="1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λ</a:t>
            </a:r>
            <a:r>
              <a:rPr lang="en-US" altLang="zh-CN" sz="2400" b="1" i="1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a </a:t>
            </a:r>
            <a:r>
              <a:rPr lang="en-US" altLang="zh-CN" sz="240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+</a:t>
            </a:r>
            <a:r>
              <a:rPr lang="en-US" altLang="zh-CN" sz="2400" b="1" i="1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el-GR" altLang="zh-CN" sz="2400" i="1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λ</a:t>
            </a:r>
            <a:r>
              <a:rPr lang="en-US" altLang="zh-CN" sz="2400" b="1" i="1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b</a:t>
            </a:r>
            <a:r>
              <a:rPr lang="en-US" altLang="zh-CN" sz="240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.</a:t>
            </a:r>
            <a:endParaRPr lang="en-US" altLang="zh-CN" sz="2400">
              <a:solidFill>
                <a:prstClr val="black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4" name="文本框 6" title=""/>
          <p:cNvSpPr txBox="1"/>
          <p:nvPr>
            <p:custDataLst>
              <p:tags r:id="rId21"/>
            </p:custDataLst>
          </p:nvPr>
        </p:nvSpPr>
        <p:spPr>
          <a:xfrm>
            <a:off x="6358578" y="3340321"/>
            <a:ext cx="4004139" cy="29686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400">
                <a:solidFill>
                  <a:prstClr val="black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①</a:t>
            </a:r>
            <a:r>
              <a:rPr lang="zh-CN" altLang="en-US" sz="240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</a:rPr>
              <a:t>交换律：</a:t>
            </a:r>
            <a:r>
              <a:rPr lang="en-US" altLang="zh-CN" sz="2400" b="1" i="1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a </a:t>
            </a:r>
            <a:r>
              <a:rPr lang="en-US" altLang="zh-CN" sz="240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+ </a:t>
            </a:r>
            <a:r>
              <a:rPr lang="en-US" altLang="zh-CN" sz="2400" b="1" i="1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b</a:t>
            </a:r>
            <a:r>
              <a:rPr lang="zh-CN" altLang="en-US" sz="240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＝</a:t>
            </a:r>
            <a:r>
              <a:rPr lang="en-US" altLang="zh-CN" sz="2400" b="1" i="1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b </a:t>
            </a:r>
            <a:r>
              <a:rPr lang="en-US" altLang="zh-CN" sz="240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+ </a:t>
            </a:r>
            <a:r>
              <a:rPr lang="en-US" altLang="zh-CN" sz="2400" b="1" i="1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a</a:t>
            </a:r>
            <a:r>
              <a:rPr lang="zh-CN" altLang="en-US" sz="240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；</a:t>
            </a:r>
            <a:endParaRPr lang="en-US" altLang="zh-CN" sz="2400">
              <a:solidFill>
                <a:prstClr val="black"/>
              </a:solidFill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lvl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zh-CN" sz="2400">
                <a:solidFill>
                  <a:prstClr val="black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②</a:t>
            </a:r>
            <a:r>
              <a:rPr lang="zh-CN" altLang="en-US" sz="240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</a:rPr>
              <a:t>结合律：</a:t>
            </a:r>
            <a:r>
              <a:rPr lang="en-US" altLang="zh-CN" sz="2400" b="1" i="1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a </a:t>
            </a:r>
            <a:r>
              <a:rPr lang="en-US" altLang="zh-CN" sz="240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+ (</a:t>
            </a:r>
            <a:r>
              <a:rPr lang="en-US" altLang="zh-CN" sz="2400" b="1" i="1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b </a:t>
            </a:r>
            <a:r>
              <a:rPr lang="en-US" altLang="zh-CN" sz="240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+</a:t>
            </a:r>
            <a:r>
              <a:rPr lang="en-US" altLang="zh-CN" sz="2400" b="1" i="1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c</a:t>
            </a:r>
            <a:r>
              <a:rPr lang="en-US" altLang="zh-CN" sz="240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)</a:t>
            </a:r>
            <a:endParaRPr lang="en-US" altLang="zh-CN" sz="2400" b="1" i="1">
              <a:solidFill>
                <a:prstClr val="black"/>
              </a:solidFill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lvl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400" b="1" i="1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                    </a:t>
            </a:r>
            <a:r>
              <a:rPr lang="zh-CN" altLang="en-US" sz="240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＝</a:t>
            </a:r>
            <a:r>
              <a:rPr lang="en-US" altLang="zh-CN" sz="240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400" b="1" i="1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a </a:t>
            </a:r>
            <a:r>
              <a:rPr lang="en-US" altLang="zh-CN" sz="240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+</a:t>
            </a:r>
            <a:r>
              <a:rPr lang="en-US" altLang="zh-CN" sz="2400" b="1" i="1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b</a:t>
            </a:r>
            <a:r>
              <a:rPr lang="en-US" altLang="zh-CN" sz="240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)</a:t>
            </a:r>
            <a:r>
              <a:rPr lang="en-US" altLang="zh-CN" sz="2400" b="1" i="1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40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+</a:t>
            </a:r>
            <a:r>
              <a:rPr lang="en-US" altLang="zh-CN" sz="2400" b="1" i="1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c</a:t>
            </a:r>
            <a:r>
              <a:rPr lang="zh-CN" altLang="en-US" sz="240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，</a:t>
            </a:r>
            <a:r>
              <a:rPr lang="el-GR" altLang="zh-CN" sz="2400" i="1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400" i="1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     </a:t>
            </a:r>
            <a:endParaRPr lang="en-US" altLang="zh-CN" sz="2400" i="1">
              <a:solidFill>
                <a:prstClr val="black"/>
              </a:solidFill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lvl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400" i="1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                    </a:t>
            </a:r>
            <a:r>
              <a:rPr lang="el-GR" altLang="zh-CN" sz="2400" i="1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λ</a:t>
            </a:r>
            <a:r>
              <a:rPr lang="en-US" altLang="zh-CN" sz="240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(</a:t>
            </a:r>
            <a:r>
              <a:rPr lang="el-GR" altLang="zh-CN" sz="2400" i="1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μ</a:t>
            </a:r>
            <a:r>
              <a:rPr lang="en-US" altLang="zh-CN" sz="2400" b="1" i="1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a</a:t>
            </a:r>
            <a:r>
              <a:rPr lang="en-US" altLang="zh-CN" sz="240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)</a:t>
            </a:r>
            <a:r>
              <a:rPr lang="zh-CN" altLang="en-US" sz="240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＝</a:t>
            </a:r>
            <a:r>
              <a:rPr lang="en-US" altLang="zh-CN" sz="240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(</a:t>
            </a:r>
            <a:r>
              <a:rPr lang="el-GR" altLang="zh-CN" sz="2400" i="1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λμ</a:t>
            </a:r>
            <a:r>
              <a:rPr lang="en-US" altLang="zh-CN" sz="240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)</a:t>
            </a:r>
            <a:r>
              <a:rPr lang="en-US" altLang="zh-CN" sz="2400" b="1" i="1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a</a:t>
            </a:r>
            <a:r>
              <a:rPr lang="zh-CN" altLang="en-US" sz="240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；</a:t>
            </a:r>
            <a:endParaRPr lang="en-US" altLang="zh-CN" sz="2400">
              <a:solidFill>
                <a:prstClr val="black"/>
              </a:solidFill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lvl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400">
                <a:solidFill>
                  <a:prstClr val="black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③</a:t>
            </a:r>
            <a:r>
              <a:rPr lang="zh-CN" altLang="en-US" sz="240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  <a:cs typeface="Times New Roman" panose="02020603050405020304" pitchFamily="18" charset="0"/>
              </a:rPr>
              <a:t>分配律：</a:t>
            </a:r>
            <a:r>
              <a:rPr lang="en-US" altLang="zh-CN" sz="240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(</a:t>
            </a:r>
            <a:r>
              <a:rPr lang="el-GR" altLang="zh-CN" sz="2400" i="1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λ</a:t>
            </a:r>
            <a:r>
              <a:rPr lang="en-US" altLang="zh-CN" sz="2400" i="1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+</a:t>
            </a:r>
            <a:r>
              <a:rPr lang="el-GR" altLang="zh-CN" sz="2400" i="1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μ</a:t>
            </a:r>
            <a:r>
              <a:rPr lang="en-US" altLang="zh-CN" sz="240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)</a:t>
            </a:r>
            <a:r>
              <a:rPr lang="en-US" altLang="zh-CN" sz="2400" b="1" i="1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a</a:t>
            </a:r>
            <a:r>
              <a:rPr lang="zh-CN" altLang="en-US" sz="240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＝</a:t>
            </a:r>
            <a:r>
              <a:rPr lang="el-GR" altLang="zh-CN" sz="2400" i="1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λ</a:t>
            </a:r>
            <a:r>
              <a:rPr lang="en-US" altLang="zh-CN" sz="2400" b="1" i="1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a </a:t>
            </a:r>
            <a:r>
              <a:rPr lang="en-US" altLang="zh-CN" sz="240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+</a:t>
            </a:r>
            <a:r>
              <a:rPr lang="en-US" altLang="zh-CN" sz="2400" b="1" i="1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el-GR" altLang="zh-CN" sz="2400" i="1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μ</a:t>
            </a:r>
            <a:r>
              <a:rPr lang="en-US" altLang="zh-CN" sz="2400" b="1" i="1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a</a:t>
            </a:r>
            <a:r>
              <a:rPr lang="zh-CN" altLang="en-US" sz="240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，     </a:t>
            </a:r>
            <a:endParaRPr lang="en-US" altLang="zh-CN" sz="2400">
              <a:solidFill>
                <a:prstClr val="black"/>
              </a:solidFill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lvl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400" i="1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                    </a:t>
            </a:r>
            <a:r>
              <a:rPr lang="el-GR" altLang="zh-CN" sz="2400" i="1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λ</a:t>
            </a:r>
            <a:r>
              <a:rPr lang="en-US" altLang="zh-CN" sz="240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400" b="1" i="1" err="1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a</a:t>
            </a:r>
            <a:r>
              <a:rPr lang="en-US" altLang="zh-CN" sz="2400" i="1" err="1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+</a:t>
            </a:r>
            <a:r>
              <a:rPr lang="en-US" altLang="zh-CN" sz="2400" b="1" i="1" err="1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b</a:t>
            </a:r>
            <a:r>
              <a:rPr lang="en-US" altLang="zh-CN" sz="240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)</a:t>
            </a:r>
            <a:r>
              <a:rPr lang="zh-CN" altLang="en-US" sz="240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＝</a:t>
            </a:r>
            <a:r>
              <a:rPr lang="el-GR" altLang="zh-CN" sz="2400" i="1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λ</a:t>
            </a:r>
            <a:r>
              <a:rPr lang="en-US" altLang="zh-CN" sz="2400" b="1" i="1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a </a:t>
            </a:r>
            <a:r>
              <a:rPr lang="en-US" altLang="zh-CN" sz="240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+</a:t>
            </a:r>
            <a:r>
              <a:rPr lang="en-US" altLang="zh-CN" sz="2400" b="1" i="1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el-GR" altLang="zh-CN" sz="2400" i="1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λ</a:t>
            </a:r>
            <a:r>
              <a:rPr lang="en-US" altLang="zh-CN" sz="2400" b="1" i="1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b</a:t>
            </a:r>
            <a:r>
              <a:rPr lang="en-US" altLang="zh-CN" sz="240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.</a:t>
            </a:r>
            <a:endParaRPr lang="en-US" altLang="zh-CN" sz="2400">
              <a:solidFill>
                <a:prstClr val="black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  <p:cond evt="onBegin" delay="0">
                          <p:tn val="7"/>
                        </p:cond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  <p:cond evt="onBegin" delay="0">
                          <p:tn val="12"/>
                        </p:cond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  <p:cond evt="onBegin" delay="0">
                          <p:tn val="23"/>
                        </p:cond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  <p:cond evt="onBegin" delay="0">
                          <p:tn val="31"/>
                        </p:cond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  <p:cond evt="onBegin" delay="0">
                          <p:tn val="36"/>
                        </p:cond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  <p:cond evt="onBegin" delay="0">
                          <p:tn val="41"/>
                        </p:cond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  <p:cond evt="onBegin" delay="0">
                          <p:tn val="52"/>
                        </p:cond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0" grpId="0" uiExpand="1" build="p"/>
      <p:bldP spid="12" grpId="0"/>
      <p:bldP spid="14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>
          <p:custDataLst>
            <p:tags r:id="rId2"/>
          </p:custDataLst>
        </p:nvPr>
      </p:nvGrpSpPr>
      <p:grpSpPr>
        <a:xfrm>
          <a:off x="0" y="0"/>
          <a:ext cx="0" cy="0"/>
        </a:xfrm>
      </p:grpSpPr>
      <p:sp>
        <p:nvSpPr>
          <p:cNvPr id="58" name="矩形 57" title=""/>
          <p:cNvSpPr/>
          <p:nvPr>
            <p:custDataLst>
              <p:tags r:id="rId3"/>
            </p:custDataLst>
          </p:nvPr>
        </p:nvSpPr>
        <p:spPr>
          <a:xfrm flipH="1">
            <a:off x="-15240" y="0"/>
            <a:ext cx="12206605" cy="6858000"/>
          </a:xfrm>
          <a:prstGeom prst="rect">
            <a:avLst/>
          </a:prstGeom>
          <a:gradFill flip="none" rotWithShape="1">
            <a:gsLst>
              <a:gs pos="0">
                <a:srgbClr val="EEF6FF">
                  <a:alpha val="0"/>
                </a:srgbClr>
              </a:gs>
              <a:gs pos="79000">
                <a:srgbClr val="D0E9F0">
                  <a:alpha val="36000"/>
                </a:srgbClr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0" name="组合 19" title=""/>
          <p:cNvGrpSpPr/>
          <p:nvPr>
            <p:custDataLst>
              <p:tags r:id="rId4"/>
            </p:custDataLst>
          </p:nvPr>
        </p:nvGrpSpPr>
        <p:grpSpPr>
          <a:xfrm>
            <a:off x="605790" y="327025"/>
            <a:ext cx="5932805" cy="521970"/>
            <a:chOff x="952" y="529"/>
            <a:chExt cx="9343" cy="822"/>
          </a:xfrm>
        </p:grpSpPr>
        <p:sp>
          <p:nvSpPr>
            <p:cNvPr id="39" name="文本框 38"/>
            <p:cNvSpPr txBox="1"/>
            <p:nvPr>
              <p:custDataLst>
                <p:tags r:id="rId5"/>
              </p:custDataLst>
            </p:nvPr>
          </p:nvSpPr>
          <p:spPr>
            <a:xfrm>
              <a:off x="1884" y="529"/>
              <a:ext cx="8411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2800" b="1">
                  <a:latin typeface="黑体" panose="02010609060101010101" charset="-122"/>
                  <a:ea typeface="黑体" panose="02010609060101010101" charset="-122"/>
                  <a:sym typeface="+mn-ea"/>
                </a:rPr>
                <a:t>新课探究</a:t>
              </a:r>
              <a:endParaRPr lang="zh-CN" altLang="en-US" sz="28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endParaRPr>
            </a:p>
          </p:txBody>
        </p:sp>
        <p:grpSp>
          <p:nvGrpSpPr>
            <p:cNvPr id="40" name="组合 39"/>
            <p:cNvGrpSpPr/>
            <p:nvPr>
              <p:custDataLst>
                <p:tags r:id="rId6"/>
              </p:custDataLst>
            </p:nvPr>
          </p:nvGrpSpPr>
          <p:grpSpPr>
            <a:xfrm flipH="1">
              <a:off x="952" y="609"/>
              <a:ext cx="791" cy="650"/>
              <a:chOff x="154433" y="372836"/>
              <a:chExt cx="450405" cy="412977"/>
            </a:xfrm>
          </p:grpSpPr>
          <p:sp>
            <p:nvSpPr>
              <p:cNvPr id="41" name="平行四边形 8"/>
              <p:cNvSpPr/>
              <p:nvPr>
                <p:custDataLst>
                  <p:tags r:id="rId7"/>
                </p:custDataLst>
              </p:nvPr>
            </p:nvSpPr>
            <p:spPr>
              <a:xfrm>
                <a:off x="154433" y="372836"/>
                <a:ext cx="332838" cy="412977"/>
              </a:xfrm>
              <a:custGeom>
                <a:gdLst>
                  <a:gd name="connsiteX0" fmla="*/ 12915 w 3994169"/>
                  <a:gd name="connsiteY0" fmla="*/ 4501132 h 4955863"/>
                  <a:gd name="connsiteX1" fmla="*/ 1168268 w 3994169"/>
                  <a:gd name="connsiteY1" fmla="*/ 265269 h 4955863"/>
                  <a:gd name="connsiteX2" fmla="*/ 1515580 w 3994169"/>
                  <a:gd name="connsiteY2" fmla="*/ 0 h 4955863"/>
                  <a:gd name="connsiteX3" fmla="*/ 3633942 w 3994169"/>
                  <a:gd name="connsiteY3" fmla="*/ 0 h 4955863"/>
                  <a:gd name="connsiteX4" fmla="*/ 3981255 w 3994169"/>
                  <a:gd name="connsiteY4" fmla="*/ 454731 h 4955863"/>
                  <a:gd name="connsiteX5" fmla="*/ 2825902 w 3994169"/>
                  <a:gd name="connsiteY5" fmla="*/ 4690594 h 4955863"/>
                  <a:gd name="connsiteX6" fmla="*/ 2478590 w 3994169"/>
                  <a:gd name="connsiteY6" fmla="*/ 4955863 h 4955863"/>
                  <a:gd name="connsiteX7" fmla="*/ 360228 w 3994169"/>
                  <a:gd name="connsiteY7" fmla="*/ 4955863 h 4955863"/>
                  <a:gd name="connsiteX8" fmla="*/ 12915 w 3994169"/>
                  <a:gd name="connsiteY8" fmla="*/ 4501132 h 4955863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994169" h="4955863">
                    <a:moveTo>
                      <a:pt x="12915" y="4501132"/>
                    </a:moveTo>
                    <a:lnTo>
                      <a:pt x="1168268" y="265269"/>
                    </a:lnTo>
                    <a:cubicBezTo>
                      <a:pt x="1210956" y="108760"/>
                      <a:pt x="1353354" y="0"/>
                      <a:pt x="1515580" y="0"/>
                    </a:cubicBezTo>
                    <a:lnTo>
                      <a:pt x="3633942" y="0"/>
                    </a:lnTo>
                    <a:cubicBezTo>
                      <a:pt x="3871499" y="0"/>
                      <a:pt x="4043766" y="225547"/>
                      <a:pt x="3981255" y="454731"/>
                    </a:cubicBezTo>
                    <a:lnTo>
                      <a:pt x="2825902" y="4690594"/>
                    </a:lnTo>
                    <a:cubicBezTo>
                      <a:pt x="2783214" y="4847103"/>
                      <a:pt x="2640815" y="4955863"/>
                      <a:pt x="2478590" y="4955863"/>
                    </a:cubicBezTo>
                    <a:lnTo>
                      <a:pt x="360228" y="4955863"/>
                    </a:lnTo>
                    <a:cubicBezTo>
                      <a:pt x="122671" y="4955863"/>
                      <a:pt x="-49596" y="4730316"/>
                      <a:pt x="12915" y="4501132"/>
                    </a:cubicBezTo>
                  </a:path>
                </a:pathLst>
              </a:custGeom>
              <a:gradFill flip="none" rotWithShape="1">
                <a:gsLst>
                  <a:gs pos="0">
                    <a:srgbClr val="0E48D9"/>
                  </a:gs>
                  <a:gs pos="100000">
                    <a:srgbClr val="679FDD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42" name="平行四边形 8"/>
              <p:cNvSpPr/>
              <p:nvPr>
                <p:custDataLst>
                  <p:tags r:id="rId8"/>
                </p:custDataLst>
              </p:nvPr>
            </p:nvSpPr>
            <p:spPr>
              <a:xfrm>
                <a:off x="444945" y="587422"/>
                <a:ext cx="159893" cy="198391"/>
              </a:xfrm>
              <a:custGeom>
                <a:gdLst>
                  <a:gd name="connsiteX0" fmla="*/ 12915 w 3994169"/>
                  <a:gd name="connsiteY0" fmla="*/ 4501132 h 4955863"/>
                  <a:gd name="connsiteX1" fmla="*/ 1168268 w 3994169"/>
                  <a:gd name="connsiteY1" fmla="*/ 265269 h 4955863"/>
                  <a:gd name="connsiteX2" fmla="*/ 1515580 w 3994169"/>
                  <a:gd name="connsiteY2" fmla="*/ 0 h 4955863"/>
                  <a:gd name="connsiteX3" fmla="*/ 3633942 w 3994169"/>
                  <a:gd name="connsiteY3" fmla="*/ 0 h 4955863"/>
                  <a:gd name="connsiteX4" fmla="*/ 3981255 w 3994169"/>
                  <a:gd name="connsiteY4" fmla="*/ 454731 h 4955863"/>
                  <a:gd name="connsiteX5" fmla="*/ 2825902 w 3994169"/>
                  <a:gd name="connsiteY5" fmla="*/ 4690594 h 4955863"/>
                  <a:gd name="connsiteX6" fmla="*/ 2478590 w 3994169"/>
                  <a:gd name="connsiteY6" fmla="*/ 4955863 h 4955863"/>
                  <a:gd name="connsiteX7" fmla="*/ 360228 w 3994169"/>
                  <a:gd name="connsiteY7" fmla="*/ 4955863 h 4955863"/>
                  <a:gd name="connsiteX8" fmla="*/ 12915 w 3994169"/>
                  <a:gd name="connsiteY8" fmla="*/ 4501132 h 4955863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994169" h="4955863">
                    <a:moveTo>
                      <a:pt x="12915" y="4501132"/>
                    </a:moveTo>
                    <a:lnTo>
                      <a:pt x="1168268" y="265269"/>
                    </a:lnTo>
                    <a:cubicBezTo>
                      <a:pt x="1210956" y="108760"/>
                      <a:pt x="1353354" y="0"/>
                      <a:pt x="1515580" y="0"/>
                    </a:cubicBezTo>
                    <a:lnTo>
                      <a:pt x="3633942" y="0"/>
                    </a:lnTo>
                    <a:cubicBezTo>
                      <a:pt x="3871499" y="0"/>
                      <a:pt x="4043766" y="225547"/>
                      <a:pt x="3981255" y="454731"/>
                    </a:cubicBezTo>
                    <a:lnTo>
                      <a:pt x="2825902" y="4690594"/>
                    </a:lnTo>
                    <a:cubicBezTo>
                      <a:pt x="2783214" y="4847103"/>
                      <a:pt x="2640815" y="4955863"/>
                      <a:pt x="2478590" y="4955863"/>
                    </a:cubicBezTo>
                    <a:lnTo>
                      <a:pt x="360228" y="4955863"/>
                    </a:lnTo>
                    <a:cubicBezTo>
                      <a:pt x="122671" y="4955863"/>
                      <a:pt x="-49596" y="4730316"/>
                      <a:pt x="12915" y="4501132"/>
                    </a:cubicBezTo>
                  </a:path>
                </a:pathLst>
              </a:custGeom>
              <a:gradFill flip="none" rotWithShape="1">
                <a:gsLst>
                  <a:gs pos="0">
                    <a:srgbClr val="0E48D9"/>
                  </a:gs>
                  <a:gs pos="100000">
                    <a:srgbClr val="387DE8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</p:grpSp>
      </p:grpSp>
      <p:cxnSp>
        <p:nvCxnSpPr>
          <p:cNvPr id="13" name="直接连接符 12" title=""/>
          <p:cNvCxnSpPr/>
          <p:nvPr>
            <p:custDataLst>
              <p:tags r:id="rId9"/>
            </p:custDataLst>
          </p:nvPr>
        </p:nvCxnSpPr>
        <p:spPr>
          <a:xfrm>
            <a:off x="10941050" y="476885"/>
            <a:ext cx="737870" cy="0"/>
          </a:xfrm>
          <a:prstGeom prst="line">
            <a:avLst/>
          </a:prstGeom>
          <a:ln>
            <a:solidFill>
              <a:srgbClr val="0E48D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文本框 56" title=""/>
          <p:cNvSpPr txBox="1"/>
          <p:nvPr>
            <p:custDataLst>
              <p:tags r:id="rId10"/>
            </p:custDataLst>
          </p:nvPr>
        </p:nvSpPr>
        <p:spPr>
          <a:xfrm>
            <a:off x="784225" y="904875"/>
            <a:ext cx="10513060" cy="8801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indent="457200" algn="just" fontAlgn="auto">
              <a:lnSpc>
                <a:spcPct val="150000"/>
              </a:lnSpc>
            </a:pPr>
            <a:r>
              <a:rPr lang="zh-CN" sz="2400" b="1">
                <a:solidFill>
                  <a:srgbClr val="2C68D9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思考：</a:t>
            </a:r>
            <a:r>
              <a:rPr lang="en-US" altLang="zh-CN" sz="2400" b="1">
                <a:solidFill>
                  <a:srgbClr val="2C68D9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    </a:t>
            </a:r>
            <a:r>
              <a:rPr lang="zh-CN" sz="2400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如何证明空间向量的加法结合律呢？</a:t>
            </a:r>
            <a:endParaRPr lang="zh-CN" sz="2400">
              <a:latin typeface="Times New Roman" panose="02020603050405020304" pitchFamily="18" charset="0"/>
              <a:ea typeface="黑体" panose="02010609060101010101" charset="-122"/>
              <a:cs typeface="Times New Roman" panose="02020603050405020304" pitchFamily="18" charset="0"/>
            </a:endParaRPr>
          </a:p>
        </p:txBody>
      </p:sp>
      <p:pic>
        <p:nvPicPr>
          <p:cNvPr id="94" name="图片 93" title="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1">
            <a:clrChange>
              <a:clrFrom>
                <a:srgbClr val="D6E3E0">
                  <a:alpha val="100000"/>
                </a:srgbClr>
              </a:clrFrom>
              <a:clrTo>
                <a:srgbClr val="D6E3E0">
                  <a:alpha val="100000"/>
                  <a:alpha val="0"/>
                </a:srgbClr>
              </a:clrTo>
            </a:clrChange>
          </a:blip>
          <a:srcRect t="3110"/>
          <a:stretch>
            <a:fillRect/>
          </a:stretch>
        </p:blipFill>
        <p:spPr>
          <a:xfrm>
            <a:off x="1664335" y="2724785"/>
            <a:ext cx="2760345" cy="2453005"/>
          </a:xfrm>
          <a:prstGeom prst="rect">
            <a:avLst/>
          </a:prstGeom>
          <a:effectLst/>
        </p:spPr>
      </p:pic>
      <p:cxnSp>
        <p:nvCxnSpPr>
          <p:cNvPr id="95" name="直接箭头连接符 94" title=""/>
          <p:cNvCxnSpPr/>
          <p:nvPr>
            <p:custDataLst>
              <p:tags r:id="rId13"/>
            </p:custDataLst>
          </p:nvPr>
        </p:nvCxnSpPr>
        <p:spPr>
          <a:xfrm flipV="1">
            <a:off x="1846531" y="4241456"/>
            <a:ext cx="485758" cy="481463"/>
          </a:xfrm>
          <a:prstGeom prst="straightConnector1">
            <a:avLst/>
          </a:prstGeom>
          <a:ln w="25400" cap="flat" cmpd="sng" algn="ctr">
            <a:solidFill>
              <a:srgbClr val="FFFF00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6" name="直接箭头连接符 95" title=""/>
          <p:cNvCxnSpPr/>
          <p:nvPr>
            <p:custDataLst>
              <p:tags r:id="rId14"/>
            </p:custDataLst>
          </p:nvPr>
        </p:nvCxnSpPr>
        <p:spPr>
          <a:xfrm rot="5340000" flipH="1" flipV="1">
            <a:off x="1418481" y="3880195"/>
            <a:ext cx="1220542" cy="389395"/>
          </a:xfrm>
          <a:prstGeom prst="straightConnector1">
            <a:avLst/>
          </a:prstGeom>
          <a:ln w="25400" cap="flat" cmpd="sng" algn="ctr">
            <a:solidFill>
              <a:srgbClr val="FFFF00"/>
            </a:solidFill>
            <a:prstDash val="solid"/>
            <a:round/>
            <a:headEnd type="none" w="med" len="med"/>
            <a:tailEnd type="stealth" w="med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7" name="文本框 9" title=""/>
          <p:cNvSpPr txBox="1"/>
          <p:nvPr>
            <p:custDataLst>
              <p:tags r:id="rId15"/>
            </p:custDataLst>
          </p:nvPr>
        </p:nvSpPr>
        <p:spPr>
          <a:xfrm>
            <a:off x="1639479" y="3883537"/>
            <a:ext cx="96896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CN" sz="2400" b="1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a</a:t>
            </a:r>
            <a:endParaRPr lang="zh-CN" altLang="en-US"/>
          </a:p>
        </p:txBody>
      </p:sp>
      <p:sp>
        <p:nvSpPr>
          <p:cNvPr id="98" name="文本框 11" title=""/>
          <p:cNvSpPr txBox="1"/>
          <p:nvPr>
            <p:custDataLst>
              <p:tags r:id="rId16"/>
            </p:custDataLst>
          </p:nvPr>
        </p:nvSpPr>
        <p:spPr>
          <a:xfrm>
            <a:off x="2037558" y="4266435"/>
            <a:ext cx="96896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CN" sz="2400" b="1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c</a:t>
            </a:r>
            <a:endParaRPr lang="zh-CN" altLang="en-US"/>
          </a:p>
        </p:txBody>
      </p:sp>
      <p:cxnSp>
        <p:nvCxnSpPr>
          <p:cNvPr id="99" name="直接箭头连接符 98" title=""/>
          <p:cNvCxnSpPr/>
          <p:nvPr>
            <p:custDataLst>
              <p:tags r:id="rId17"/>
            </p:custDataLst>
          </p:nvPr>
        </p:nvCxnSpPr>
        <p:spPr>
          <a:xfrm flipV="1">
            <a:off x="1841903" y="4741870"/>
            <a:ext cx="1450277" cy="1155"/>
          </a:xfrm>
          <a:prstGeom prst="straightConnector1">
            <a:avLst/>
          </a:prstGeom>
          <a:ln w="25400" cap="flat" cmpd="sng" algn="ctr">
            <a:solidFill>
              <a:srgbClr val="FFFF00"/>
            </a:solidFill>
            <a:prstDash val="solid"/>
            <a:round/>
            <a:headEnd type="none" w="med" len="med"/>
            <a:tailEnd type="stealth" w="med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00" name="文本框 12" title=""/>
          <p:cNvSpPr txBox="1"/>
          <p:nvPr>
            <p:custDataLst>
              <p:tags r:id="rId18"/>
            </p:custDataLst>
          </p:nvPr>
        </p:nvSpPr>
        <p:spPr>
          <a:xfrm>
            <a:off x="2341759" y="4708217"/>
            <a:ext cx="96896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CN" sz="2400" b="1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b</a:t>
            </a:r>
            <a:endParaRPr lang="zh-CN" altLang="en-US"/>
          </a:p>
        </p:txBody>
      </p:sp>
      <p:pic>
        <p:nvPicPr>
          <p:cNvPr id="101" name="图片 100" title=""/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11">
            <a:clrChange>
              <a:clrFrom>
                <a:srgbClr val="D6E3E0">
                  <a:alpha val="100000"/>
                </a:srgbClr>
              </a:clrFrom>
              <a:clrTo>
                <a:srgbClr val="D6E3E0">
                  <a:alpha val="100000"/>
                  <a:alpha val="0"/>
                </a:srgbClr>
              </a:clrTo>
            </a:clrChange>
          </a:blip>
          <a:srcRect t="3035"/>
          <a:stretch>
            <a:fillRect/>
          </a:stretch>
        </p:blipFill>
        <p:spPr>
          <a:xfrm>
            <a:off x="1663065" y="2719705"/>
            <a:ext cx="2760345" cy="2454910"/>
          </a:xfrm>
          <a:prstGeom prst="rect">
            <a:avLst/>
          </a:prstGeom>
          <a:effectLst/>
        </p:spPr>
      </p:pic>
      <p:cxnSp>
        <p:nvCxnSpPr>
          <p:cNvPr id="102" name="直接箭头连接符 101" title=""/>
          <p:cNvCxnSpPr/>
          <p:nvPr>
            <p:custDataLst>
              <p:tags r:id="rId20"/>
            </p:custDataLst>
          </p:nvPr>
        </p:nvCxnSpPr>
        <p:spPr>
          <a:xfrm flipV="1">
            <a:off x="1847270" y="4247117"/>
            <a:ext cx="495202" cy="473848"/>
          </a:xfrm>
          <a:prstGeom prst="straightConnector1">
            <a:avLst/>
          </a:prstGeom>
          <a:ln w="25400" cap="flat" cmpd="sng" algn="ctr">
            <a:solidFill>
              <a:srgbClr val="FFFF00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3" name="直接箭头连接符 102" title=""/>
          <p:cNvCxnSpPr/>
          <p:nvPr>
            <p:custDataLst>
              <p:tags r:id="rId21"/>
            </p:custDataLst>
          </p:nvPr>
        </p:nvCxnSpPr>
        <p:spPr>
          <a:xfrm rot="5340000" flipH="1" flipV="1">
            <a:off x="1414140" y="3900467"/>
            <a:ext cx="1220542" cy="389395"/>
          </a:xfrm>
          <a:prstGeom prst="straightConnector1">
            <a:avLst/>
          </a:prstGeom>
          <a:ln w="25400" cap="flat" cmpd="sng" algn="ctr">
            <a:solidFill>
              <a:srgbClr val="FFFF00"/>
            </a:solidFill>
            <a:prstDash val="solid"/>
            <a:round/>
            <a:headEnd type="none" w="med" len="med"/>
            <a:tailEnd type="stealth" w="med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4" name="直接箭头连接符 103" title=""/>
          <p:cNvCxnSpPr/>
          <p:nvPr>
            <p:custDataLst>
              <p:tags r:id="rId22"/>
            </p:custDataLst>
          </p:nvPr>
        </p:nvCxnSpPr>
        <p:spPr>
          <a:xfrm flipV="1">
            <a:off x="1865502" y="4743727"/>
            <a:ext cx="1450277" cy="1155"/>
          </a:xfrm>
          <a:prstGeom prst="straightConnector1">
            <a:avLst/>
          </a:prstGeom>
          <a:ln w="25400" cap="flat" cmpd="sng" algn="ctr">
            <a:solidFill>
              <a:srgbClr val="FFFF00"/>
            </a:solidFill>
            <a:prstDash val="solid"/>
            <a:round/>
            <a:headEnd type="none" w="med" len="med"/>
            <a:tailEnd type="stealth" w="med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05" name="文本框 25" title=""/>
          <p:cNvSpPr txBox="1"/>
          <p:nvPr>
            <p:custDataLst>
              <p:tags r:id="rId23"/>
            </p:custDataLst>
          </p:nvPr>
        </p:nvSpPr>
        <p:spPr>
          <a:xfrm>
            <a:off x="5102425" y="1878031"/>
            <a:ext cx="5504458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</a:rPr>
              <a:t>在平行六面体</a:t>
            </a:r>
            <a:r>
              <a:rPr lang="en-US" altLang="zh-CN" sz="2400" i="1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ABCD</a:t>
            </a:r>
            <a:r>
              <a:rPr lang="zh-CN" altLang="en-US" sz="2400">
                <a:solidFill>
                  <a:prstClr val="black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－</a:t>
            </a:r>
            <a:r>
              <a:rPr lang="en-US" altLang="zh-CN" sz="2400" i="1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A</a:t>
            </a:r>
            <a:r>
              <a:rPr lang="en-US" altLang="zh-CN" sz="2400" i="1"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en-US" altLang="zh-CN" sz="2400" i="1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B</a:t>
            </a:r>
            <a:r>
              <a:rPr lang="en-US" altLang="zh-CN" sz="2400" i="1"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en-US" altLang="zh-CN" sz="2400" i="1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C</a:t>
            </a:r>
            <a:r>
              <a:rPr lang="en-US" altLang="zh-CN" sz="2400" i="1"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en-US" altLang="zh-CN" sz="2400" i="1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D</a:t>
            </a:r>
            <a:r>
              <a:rPr lang="en-US" altLang="zh-CN" sz="2400" i="1"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zh-CN" altLang="en-US" sz="240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  <a:cs typeface="Times New Roman" panose="02020603050405020304" pitchFamily="18" charset="0"/>
              </a:rPr>
              <a:t>中，记</a:t>
            </a:r>
            <a:endParaRPr lang="zh-CN" altLang="en-US" sz="2400" i="1">
              <a:solidFill>
                <a:prstClr val="black"/>
              </a:solidFill>
              <a:latin typeface="黑体" panose="02010609060101010101" charset="-122"/>
              <a:ea typeface="黑体" panose="02010609060101010101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106" name="对象 105" title=""/>
          <p:cNvGraphicFramePr>
            <a:graphicFrameLocks noChangeAspect="1"/>
          </p:cNvGraphicFramePr>
          <p:nvPr>
            <p:custDataLst>
              <p:tags r:id="rId24"/>
            </p:custDataLst>
          </p:nvPr>
        </p:nvGraphicFramePr>
        <p:xfrm>
          <a:off x="5208031" y="2629448"/>
          <a:ext cx="3730625" cy="406400"/>
        </p:xfrm>
        <a:graphic>
          <a:graphicData uri="http://schemas.openxmlformats.org/presentationml/2006/ole">
            <mc:AlternateContent>
              <mc:Choice xmlns:v="urn:schemas-microsoft-com:vml" Requires="v">
                <p:oleObj spid="_x0000_s1046" name="Equation" r:id="rId25" imgW="41148000" imgH="5181600" progId="Equation.DSMT4">
                  <p:embed/>
                </p:oleObj>
              </mc:Choice>
              <mc:Fallback>
                <p:oleObj name="Equation" r:id="rId25" imgW="41148000" imgH="5181600" progId="Equation.DSMT4">
                  <p:embed/>
                  <p:pic>
                    <p:nvPicPr>
                      <p:cNvPr id="0" name="OLE substitute image"/>
                      <p:cNvPicPr/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5208031" y="2629448"/>
                        <a:ext cx="3730625" cy="4064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8" name="文本框 32" title=""/>
          <p:cNvSpPr txBox="1"/>
          <p:nvPr>
            <p:custDataLst>
              <p:tags r:id="rId27"/>
            </p:custDataLst>
          </p:nvPr>
        </p:nvSpPr>
        <p:spPr>
          <a:xfrm>
            <a:off x="5102116" y="2980797"/>
            <a:ext cx="6094826" cy="15684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0" lang="zh-CN" altLang="en-US" sz="240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Times New Roman" panose="02020603050405020304" pitchFamily="18" charset="0"/>
              </a:rPr>
              <a:t>则</a:t>
            </a:r>
            <a:r>
              <a:rPr kumimoji="0" lang="en-US" altLang="zh-CN" sz="2400" b="1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a </a:t>
            </a: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+ (</a:t>
            </a:r>
            <a:r>
              <a:rPr kumimoji="0" lang="en-US" altLang="zh-CN" sz="2400" b="1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b </a:t>
            </a: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+</a:t>
            </a:r>
            <a:r>
              <a:rPr kumimoji="0" lang="en-US" altLang="zh-CN" sz="2400" b="1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c</a:t>
            </a: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)</a:t>
            </a:r>
            <a:endParaRPr kumimoji="0" lang="en-US" altLang="zh-CN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kumimoji="0" lang="zh-CN" altLang="en-US" sz="240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＝</a:t>
            </a:r>
            <a:endParaRPr kumimoji="0" lang="en-US" altLang="zh-CN" sz="2400" i="1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r>
              <a:rPr kumimoji="0" lang="en-US" altLang="zh-CN" sz="2400" b="1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</a:t>
            </a:r>
            <a:endParaRPr lang="zh-CN" altLang="en-US"/>
          </a:p>
        </p:txBody>
      </p:sp>
      <p:graphicFrame>
        <p:nvGraphicFramePr>
          <p:cNvPr id="109" name="对象 108" title=""/>
          <p:cNvGraphicFramePr>
            <a:graphicFrameLocks noChangeAspect="1"/>
          </p:cNvGraphicFramePr>
          <p:nvPr>
            <p:custDataLst>
              <p:tags r:id="rId28"/>
            </p:custDataLst>
          </p:nvPr>
        </p:nvGraphicFramePr>
        <p:xfrm>
          <a:off x="5566689" y="3683183"/>
          <a:ext cx="2401887" cy="454025"/>
        </p:xfrm>
        <a:graphic>
          <a:graphicData uri="http://schemas.openxmlformats.org/presentationml/2006/ole">
            <mc:AlternateContent>
              <mc:Choice xmlns:v="urn:schemas-microsoft-com:vml" Requires="v">
                <p:oleObj spid="_x0000_s1047" name="Equation" r:id="rId29" imgW="26517600" imgH="5791200" progId="Equation.DSMT4">
                  <p:embed/>
                </p:oleObj>
              </mc:Choice>
              <mc:Fallback>
                <p:oleObj name="Equation" r:id="rId29" imgW="26517600" imgH="5791200" progId="Equation.DSMT4">
                  <p:embed/>
                  <p:pic>
                    <p:nvPicPr>
                      <p:cNvPr id="0" name="OLE substitute image"/>
                      <p:cNvPicPr/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5566689" y="3683183"/>
                        <a:ext cx="2401887" cy="45402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1" name="对象 110" title=""/>
          <p:cNvGraphicFramePr>
            <a:graphicFrameLocks noChangeAspect="1"/>
          </p:cNvGraphicFramePr>
          <p:nvPr>
            <p:custDataLst>
              <p:tags r:id="rId31"/>
            </p:custDataLst>
          </p:nvPr>
        </p:nvGraphicFramePr>
        <p:xfrm>
          <a:off x="9534921" y="3671248"/>
          <a:ext cx="995362" cy="406400"/>
        </p:xfrm>
        <a:graphic>
          <a:graphicData uri="http://schemas.openxmlformats.org/presentationml/2006/ole">
            <mc:AlternateContent>
              <mc:Choice xmlns:v="urn:schemas-microsoft-com:vml" Requires="v">
                <p:oleObj spid="_x0000_s1048" name="Equation" r:id="rId32" imgW="10972800" imgH="5181600" progId="Equation.DSMT4">
                  <p:embed/>
                </p:oleObj>
              </mc:Choice>
              <mc:Fallback>
                <p:oleObj name="Equation" r:id="rId32" imgW="10972800" imgH="5181600" progId="Equation.DSMT4">
                  <p:embed/>
                  <p:pic>
                    <p:nvPicPr>
                      <p:cNvPr id="0" name="OLE substitute image"/>
                      <p:cNvPicPr/>
                      <p:nvPr/>
                    </p:nvPicPr>
                    <p:blipFill>
                      <a:blip r:embed="rId3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9534921" y="3671248"/>
                        <a:ext cx="995362" cy="4064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3" name="文本框 35" title=""/>
          <p:cNvSpPr txBox="1"/>
          <p:nvPr>
            <p:custDataLst>
              <p:tags r:id="rId34"/>
            </p:custDataLst>
          </p:nvPr>
        </p:nvSpPr>
        <p:spPr>
          <a:xfrm>
            <a:off x="5094896" y="3979103"/>
            <a:ext cx="6094826" cy="1198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>
                <a:solidFill>
                  <a:prstClr val="black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240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400" b="1" i="1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a </a:t>
            </a:r>
            <a:r>
              <a:rPr lang="en-US" altLang="zh-CN" sz="240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+</a:t>
            </a:r>
            <a:r>
              <a:rPr lang="en-US" altLang="zh-CN" sz="2400" b="1" i="1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b</a:t>
            </a:r>
            <a:r>
              <a:rPr lang="en-US" altLang="zh-CN" sz="2400" b="1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40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)</a:t>
            </a:r>
            <a:r>
              <a:rPr lang="en-US" altLang="zh-CN" sz="2400" b="1" i="1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40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+</a:t>
            </a:r>
            <a:r>
              <a:rPr lang="en-US" altLang="zh-CN" sz="2400" b="1" i="1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c</a:t>
            </a:r>
            <a:endParaRPr lang="en-US" altLang="zh-CN" sz="2400" b="1" i="1">
              <a:solidFill>
                <a:prstClr val="black"/>
              </a:solidFill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kumimoji="0" lang="en-US" altLang="zh-CN" sz="240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kumimoji="0" lang="zh-CN" altLang="en-US" sz="240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＝</a:t>
            </a:r>
            <a:r>
              <a:rPr kumimoji="0" lang="en-US" altLang="zh-CN" sz="240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</a:t>
            </a:r>
            <a:endParaRPr lang="zh-CN" altLang="en-US"/>
          </a:p>
        </p:txBody>
      </p:sp>
      <p:graphicFrame>
        <p:nvGraphicFramePr>
          <p:cNvPr id="114" name="对象 113" title=""/>
          <p:cNvGraphicFramePr>
            <a:graphicFrameLocks noChangeAspect="1"/>
          </p:cNvGraphicFramePr>
          <p:nvPr>
            <p:custDataLst>
              <p:tags r:id="rId35"/>
            </p:custDataLst>
          </p:nvPr>
        </p:nvGraphicFramePr>
        <p:xfrm>
          <a:off x="5572928" y="4658356"/>
          <a:ext cx="2403475" cy="454025"/>
        </p:xfrm>
        <a:graphic>
          <a:graphicData uri="http://schemas.openxmlformats.org/presentationml/2006/ole">
            <mc:AlternateContent>
              <mc:Choice xmlns:v="urn:schemas-microsoft-com:vml" Requires="v">
                <p:oleObj spid="_x0000_s1049" name="Equation" r:id="rId36" imgW="26517600" imgH="5791200" progId="Equation.DSMT4">
                  <p:embed/>
                </p:oleObj>
              </mc:Choice>
              <mc:Fallback>
                <p:oleObj name="Equation" r:id="rId36" imgW="26517600" imgH="5791200" progId="Equation.DSMT4">
                  <p:embed/>
                  <p:pic>
                    <p:nvPicPr>
                      <p:cNvPr id="0" name="OLE substitute image"/>
                      <p:cNvPicPr/>
                      <p:nvPr/>
                    </p:nvPicPr>
                    <p:blipFill>
                      <a:blip r:embed="rId3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5572928" y="4658356"/>
                        <a:ext cx="2403475" cy="45402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6" name="对象 115" title=""/>
          <p:cNvGraphicFramePr>
            <a:graphicFrameLocks noChangeAspect="1"/>
          </p:cNvGraphicFramePr>
          <p:nvPr>
            <p:custDataLst>
              <p:tags r:id="rId38"/>
            </p:custDataLst>
          </p:nvPr>
        </p:nvGraphicFramePr>
        <p:xfrm>
          <a:off x="9544763" y="4644068"/>
          <a:ext cx="993775" cy="406400"/>
        </p:xfrm>
        <a:graphic>
          <a:graphicData uri="http://schemas.openxmlformats.org/presentationml/2006/ole">
            <mc:AlternateContent>
              <mc:Choice xmlns:v="urn:schemas-microsoft-com:vml" Requires="v">
                <p:oleObj spid="_x0000_s1050" name="Equation" r:id="rId39" imgW="10972800" imgH="5181600" progId="Equation.DSMT4">
                  <p:embed/>
                </p:oleObj>
              </mc:Choice>
              <mc:Fallback>
                <p:oleObj name="Equation" r:id="rId39" imgW="10972800" imgH="5181600" progId="Equation.DSMT4">
                  <p:embed/>
                  <p:pic>
                    <p:nvPicPr>
                      <p:cNvPr id="0" name="OLE substitute image"/>
                      <p:cNvPicPr/>
                      <p:nvPr/>
                    </p:nvPicPr>
                    <p:blipFill>
                      <a:blip r:embed="rId4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9544763" y="4644068"/>
                        <a:ext cx="993775" cy="4064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8" name="文本框 49" title=""/>
          <p:cNvSpPr txBox="1"/>
          <p:nvPr>
            <p:custDataLst>
              <p:tags r:id="rId41"/>
            </p:custDataLst>
          </p:nvPr>
        </p:nvSpPr>
        <p:spPr>
          <a:xfrm>
            <a:off x="5102138" y="5296678"/>
            <a:ext cx="6094826" cy="4603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zh-CN" altLang="en-US" sz="240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Times New Roman" panose="02020603050405020304" pitchFamily="18" charset="0"/>
              </a:rPr>
              <a:t>所以有：</a:t>
            </a:r>
            <a:r>
              <a:rPr kumimoji="0" lang="en-US" altLang="zh-CN" sz="2400" b="1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a </a:t>
            </a: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+ (</a:t>
            </a:r>
            <a:r>
              <a:rPr kumimoji="0" lang="en-US" altLang="zh-CN" sz="2400" b="1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b </a:t>
            </a: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+</a:t>
            </a:r>
            <a:r>
              <a:rPr kumimoji="0" lang="en-US" altLang="zh-CN" sz="2400" b="1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c</a:t>
            </a: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)</a:t>
            </a: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＝</a:t>
            </a: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(</a:t>
            </a:r>
            <a:r>
              <a:rPr kumimoji="0" lang="en-US" altLang="zh-CN" sz="2400" b="1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a </a:t>
            </a: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+</a:t>
            </a:r>
            <a:r>
              <a:rPr kumimoji="0" lang="en-US" altLang="zh-CN" sz="2400" b="1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b</a:t>
            </a: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)</a:t>
            </a:r>
            <a:r>
              <a:rPr kumimoji="0" lang="en-US" altLang="zh-CN" sz="2400" b="1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+</a:t>
            </a:r>
            <a:r>
              <a:rPr kumimoji="0" lang="en-US" altLang="zh-CN" sz="2400" b="1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c</a:t>
            </a:r>
            <a:r>
              <a:rPr kumimoji="0" lang="en-US" altLang="zh-CN" sz="240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.</a:t>
            </a:r>
            <a:endParaRPr lang="zh-CN" altLang="en-US"/>
          </a:p>
        </p:txBody>
      </p:sp>
      <p:sp>
        <p:nvSpPr>
          <p:cNvPr id="119" name="平行四边形 118" title=""/>
          <p:cNvSpPr/>
          <p:nvPr>
            <p:custDataLst>
              <p:tags r:id="rId42"/>
            </p:custDataLst>
          </p:nvPr>
        </p:nvSpPr>
        <p:spPr>
          <a:xfrm>
            <a:off x="1847511" y="4238503"/>
            <a:ext cx="1925053" cy="502921"/>
          </a:xfrm>
          <a:prstGeom prst="parallelogram">
            <a:avLst>
              <a:gd name="adj" fmla="val 95936"/>
            </a:avLst>
          </a:prstGeom>
          <a:solidFill>
            <a:schemeClr val="accent1">
              <a:alpha val="40000"/>
            </a:schemeClr>
          </a:solidFill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0" name="平行四边形 119" title=""/>
          <p:cNvSpPr>
            <a:spLocks noChangeAspect="1"/>
          </p:cNvSpPr>
          <p:nvPr>
            <p:custDataLst>
              <p:tags r:id="rId43"/>
            </p:custDataLst>
          </p:nvPr>
        </p:nvSpPr>
        <p:spPr>
          <a:xfrm rot="20760000">
            <a:off x="1678520" y="3294450"/>
            <a:ext cx="2649623" cy="1123196"/>
          </a:xfrm>
          <a:prstGeom prst="parallelogram">
            <a:avLst>
              <a:gd name="adj" fmla="val 58412"/>
            </a:avLst>
          </a:prstGeom>
          <a:solidFill>
            <a:schemeClr val="accent6">
              <a:lumMod val="40000"/>
              <a:lumOff val="60000"/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1" name="文本框 25" title=""/>
          <p:cNvSpPr txBox="1"/>
          <p:nvPr>
            <p:custDataLst>
              <p:tags r:id="rId44"/>
            </p:custDataLst>
          </p:nvPr>
        </p:nvSpPr>
        <p:spPr>
          <a:xfrm>
            <a:off x="6078179" y="2484723"/>
            <a:ext cx="5504458" cy="5935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i="1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a</a:t>
            </a:r>
            <a:r>
              <a:rPr lang="zh-CN" altLang="en-US" sz="240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2400" b="1" i="1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        b</a:t>
            </a:r>
            <a:r>
              <a:rPr lang="zh-CN" altLang="en-US" sz="240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2400" b="1" i="1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          c </a:t>
            </a:r>
            <a:r>
              <a:rPr lang="en-US" altLang="zh-CN" sz="2400" i="1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.</a:t>
            </a:r>
            <a:endParaRPr lang="en-US" altLang="zh-CN" sz="2400" i="1">
              <a:solidFill>
                <a:prstClr val="black"/>
              </a:solidFill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122" name="Object 7" title=""/>
          <p:cNvGraphicFramePr>
            <a:graphicFrameLocks noChangeAspect="1"/>
          </p:cNvGraphicFramePr>
          <p:nvPr>
            <p:custDataLst>
              <p:tags r:id="rId45"/>
            </p:custDataLst>
          </p:nvPr>
        </p:nvGraphicFramePr>
        <p:xfrm>
          <a:off x="7968893" y="3655926"/>
          <a:ext cx="1558694" cy="434390"/>
        </p:xfrm>
        <a:graphic>
          <a:graphicData uri="http://schemas.openxmlformats.org/presentationml/2006/ole">
            <mc:AlternateContent>
              <mc:Choice xmlns:v="urn:schemas-microsoft-com:vml" Requires="v">
                <p:oleObj spid="_x0000_s1051" name="Equation" r:id="rId46" imgW="18592800" imgH="5181600" progId="Equation.DSMT4">
                  <p:embed/>
                </p:oleObj>
              </mc:Choice>
              <mc:Fallback>
                <p:oleObj name="Equation" r:id="rId46" imgW="18592800" imgH="5181600" progId="Equation.DSMT4">
                  <p:embed/>
                  <p:pic>
                    <p:nvPicPr>
                      <p:cNvPr id="0" name="OLE substitute image"/>
                      <p:cNvPicPr/>
                      <p:nvPr/>
                    </p:nvPicPr>
                    <p:blipFill>
                      <a:blip r:embed="rId4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7968893" y="3655926"/>
                        <a:ext cx="1558694" cy="43439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4" name="Object 9" title=""/>
          <p:cNvGraphicFramePr>
            <a:graphicFrameLocks noChangeAspect="1"/>
          </p:cNvGraphicFramePr>
          <p:nvPr>
            <p:custDataLst>
              <p:tags r:id="rId48"/>
            </p:custDataLst>
          </p:nvPr>
        </p:nvGraphicFramePr>
        <p:xfrm>
          <a:off x="7968576" y="4650936"/>
          <a:ext cx="1558925" cy="409575"/>
        </p:xfrm>
        <a:graphic>
          <a:graphicData uri="http://schemas.openxmlformats.org/presentationml/2006/ole">
            <mc:AlternateContent>
              <mc:Choice xmlns:v="urn:schemas-microsoft-com:vml" Requires="v">
                <p:oleObj spid="_x0000_s1052" name="Equation" r:id="rId49" imgW="18592800" imgH="4876800" progId="Equation.DSMT4">
                  <p:embed/>
                </p:oleObj>
              </mc:Choice>
              <mc:Fallback>
                <p:oleObj name="Equation" r:id="rId49" imgW="18592800" imgH="4876800" progId="Equation.DSMT4">
                  <p:embed/>
                  <p:pic>
                    <p:nvPicPr>
                      <p:cNvPr id="0" name="OLE substitute image"/>
                      <p:cNvPicPr/>
                      <p:nvPr/>
                    </p:nvPicPr>
                    <p:blipFill>
                      <a:blip r:embed="rId5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7968576" y="4650936"/>
                        <a:ext cx="1558925" cy="409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26" name="组合 125" title=""/>
          <p:cNvGrpSpPr/>
          <p:nvPr>
            <p:custDataLst>
              <p:tags r:id="rId51"/>
            </p:custDataLst>
          </p:nvPr>
        </p:nvGrpSpPr>
        <p:grpSpPr>
          <a:xfrm>
            <a:off x="1563642" y="3026058"/>
            <a:ext cx="2855863" cy="1703668"/>
            <a:chOff x="302872" y="2974210"/>
            <a:chExt cx="2855863" cy="1703668"/>
          </a:xfrm>
        </p:grpSpPr>
        <p:sp>
          <p:nvSpPr>
            <p:cNvPr id="127" name="平行四边形 126"/>
            <p:cNvSpPr>
              <a:spLocks noChangeAspect="1"/>
            </p:cNvSpPr>
            <p:nvPr>
              <p:custDataLst>
                <p:tags r:id="rId52"/>
              </p:custDataLst>
            </p:nvPr>
          </p:nvSpPr>
          <p:spPr>
            <a:xfrm rot="19500000">
              <a:off x="302872" y="3749710"/>
              <a:ext cx="2855863" cy="119251"/>
            </a:xfrm>
            <a:prstGeom prst="parallelogram">
              <a:avLst>
                <a:gd name="adj" fmla="val 591640"/>
              </a:avLst>
            </a:prstGeom>
            <a:solidFill>
              <a:schemeClr val="accent4">
                <a:lumMod val="40000"/>
                <a:lumOff val="60000"/>
                <a:alpha val="20000"/>
              </a:schemeClr>
            </a:solidFill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28" name="直接连接符 127"/>
            <p:cNvCxnSpPr/>
            <p:nvPr>
              <p:custDataLst>
                <p:tags r:id="rId53"/>
              </p:custDataLst>
            </p:nvPr>
          </p:nvCxnSpPr>
          <p:spPr>
            <a:xfrm rot="10800000" flipV="1">
              <a:off x="587142" y="3426594"/>
              <a:ext cx="1799925" cy="1251284"/>
            </a:xfrm>
            <a:prstGeom prst="line">
              <a:avLst/>
            </a:prstGeom>
            <a:ln w="222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直接连接符 128"/>
            <p:cNvCxnSpPr/>
            <p:nvPr>
              <p:custDataLst>
                <p:tags r:id="rId54"/>
              </p:custDataLst>
            </p:nvPr>
          </p:nvCxnSpPr>
          <p:spPr>
            <a:xfrm rot="10800000" flipV="1">
              <a:off x="2375839" y="2974210"/>
              <a:ext cx="463614" cy="460404"/>
            </a:xfrm>
            <a:prstGeom prst="line">
              <a:avLst/>
            </a:prstGeom>
            <a:ln w="222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0" name="直接箭头连接符 129" title=""/>
          <p:cNvCxnSpPr/>
          <p:nvPr>
            <p:custDataLst>
              <p:tags r:id="rId55"/>
            </p:custDataLst>
          </p:nvPr>
        </p:nvCxnSpPr>
        <p:spPr>
          <a:xfrm flipV="1">
            <a:off x="1930142" y="2971979"/>
            <a:ext cx="2225025" cy="1716394"/>
          </a:xfrm>
          <a:prstGeom prst="straightConnector1">
            <a:avLst/>
          </a:prstGeom>
          <a:ln w="25400" cap="flat" cmpd="sng" algn="ctr">
            <a:solidFill>
              <a:srgbClr val="FF0000"/>
            </a:solidFill>
            <a:prstDash val="dash"/>
            <a:round/>
            <a:headEnd type="none" w="med" len="med"/>
            <a:tailEnd type="stealth" w="med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31" name="任意多边形 130" title=""/>
          <p:cNvSpPr>
            <a:spLocks noChangeAspect="1"/>
          </p:cNvSpPr>
          <p:nvPr>
            <p:custDataLst>
              <p:tags r:id="rId56"/>
            </p:custDataLst>
          </p:nvPr>
        </p:nvSpPr>
        <p:spPr>
          <a:xfrm>
            <a:off x="1847215" y="3490595"/>
            <a:ext cx="1801495" cy="1247140"/>
          </a:xfrm>
          <a:custGeom>
            <a:gdLst>
              <a:gd name="connsiteX0" fmla="*/ 0 w 2837"/>
              <a:gd name="connsiteY0" fmla="*/ 1964 h 1964"/>
              <a:gd name="connsiteX1" fmla="*/ 582 w 2837"/>
              <a:gd name="connsiteY1" fmla="*/ 0 h 1964"/>
              <a:gd name="connsiteX2" fmla="*/ 2837 w 2837"/>
              <a:gd name="connsiteY2" fmla="*/ 0 h 1964"/>
              <a:gd name="connsiteX3" fmla="*/ 2220 w 2837"/>
              <a:gd name="connsiteY3" fmla="*/ 1957 h 1964"/>
              <a:gd name="connsiteX4" fmla="*/ 0 w 2837"/>
              <a:gd name="connsiteY4" fmla="*/ 1964 h 1964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7" h="1964">
                <a:moveTo>
                  <a:pt x="0" y="1964"/>
                </a:moveTo>
                <a:lnTo>
                  <a:pt x="582" y="0"/>
                </a:lnTo>
                <a:lnTo>
                  <a:pt x="2837" y="0"/>
                </a:lnTo>
                <a:lnTo>
                  <a:pt x="2220" y="1957"/>
                </a:lnTo>
                <a:lnTo>
                  <a:pt x="0" y="1964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 nodeType="clickPar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 nodeType="clickPar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 nodeType="clickPar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 nodeType="clickPar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" grpId="0"/>
      <p:bldP spid="98" grpId="0"/>
      <p:bldP spid="100" grpId="0"/>
      <p:bldP spid="108" grpId="0"/>
      <p:bldP spid="113" grpId="0"/>
      <p:bldP spid="118" grpId="0"/>
      <p:bldP spid="119" grpId="0" animBg="1"/>
      <p:bldP spid="119" grpId="1" animBg="1"/>
      <p:bldP spid="120" grpId="0" animBg="1"/>
      <p:bldP spid="120" grpId="1" animBg="1"/>
      <p:bldP spid="121" grpId="0"/>
      <p:bldP spid="13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>
          <p:custDataLst>
            <p:tags r:id="rId2"/>
          </p:custDataLst>
        </p:nvPr>
      </p:nvGrpSpPr>
      <p:grpSpPr>
        <a:xfrm>
          <a:off x="0" y="0"/>
          <a:ext cx="0" cy="0"/>
        </a:xfrm>
      </p:grpSpPr>
      <p:sp>
        <p:nvSpPr>
          <p:cNvPr id="58" name="矩形 57" title=""/>
          <p:cNvSpPr/>
          <p:nvPr>
            <p:custDataLst>
              <p:tags r:id="rId3"/>
            </p:custDataLst>
          </p:nvPr>
        </p:nvSpPr>
        <p:spPr>
          <a:xfrm flipH="1">
            <a:off x="-15240" y="0"/>
            <a:ext cx="12206605" cy="6858000"/>
          </a:xfrm>
          <a:prstGeom prst="rect">
            <a:avLst/>
          </a:prstGeom>
          <a:gradFill flip="none" rotWithShape="1">
            <a:gsLst>
              <a:gs pos="0">
                <a:srgbClr val="EEF6FF">
                  <a:alpha val="0"/>
                </a:srgbClr>
              </a:gs>
              <a:gs pos="79000">
                <a:srgbClr val="D0E9F0">
                  <a:alpha val="36000"/>
                </a:srgbClr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0" name="组合 19" title=""/>
          <p:cNvGrpSpPr/>
          <p:nvPr>
            <p:custDataLst>
              <p:tags r:id="rId4"/>
            </p:custDataLst>
          </p:nvPr>
        </p:nvGrpSpPr>
        <p:grpSpPr>
          <a:xfrm>
            <a:off x="605790" y="327025"/>
            <a:ext cx="5932805" cy="521970"/>
            <a:chOff x="952" y="529"/>
            <a:chExt cx="9343" cy="822"/>
          </a:xfrm>
        </p:grpSpPr>
        <p:sp>
          <p:nvSpPr>
            <p:cNvPr id="39" name="文本框 38"/>
            <p:cNvSpPr txBox="1"/>
            <p:nvPr>
              <p:custDataLst>
                <p:tags r:id="rId5"/>
              </p:custDataLst>
            </p:nvPr>
          </p:nvSpPr>
          <p:spPr>
            <a:xfrm>
              <a:off x="1884" y="529"/>
              <a:ext cx="8411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2800" b="1">
                  <a:latin typeface="黑体" panose="02010609060101010101" charset="-122"/>
                  <a:ea typeface="黑体" panose="02010609060101010101" charset="-122"/>
                  <a:sym typeface="+mn-ea"/>
                </a:rPr>
                <a:t>新课探究</a:t>
              </a:r>
              <a:endParaRPr lang="zh-CN" altLang="en-US" sz="28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endParaRPr>
            </a:p>
          </p:txBody>
        </p:sp>
        <p:grpSp>
          <p:nvGrpSpPr>
            <p:cNvPr id="40" name="组合 39"/>
            <p:cNvGrpSpPr/>
            <p:nvPr>
              <p:custDataLst>
                <p:tags r:id="rId6"/>
              </p:custDataLst>
            </p:nvPr>
          </p:nvGrpSpPr>
          <p:grpSpPr>
            <a:xfrm flipH="1">
              <a:off x="952" y="609"/>
              <a:ext cx="791" cy="650"/>
              <a:chOff x="154433" y="372836"/>
              <a:chExt cx="450405" cy="412977"/>
            </a:xfrm>
          </p:grpSpPr>
          <p:sp>
            <p:nvSpPr>
              <p:cNvPr id="41" name="平行四边形 8"/>
              <p:cNvSpPr/>
              <p:nvPr>
                <p:custDataLst>
                  <p:tags r:id="rId7"/>
                </p:custDataLst>
              </p:nvPr>
            </p:nvSpPr>
            <p:spPr>
              <a:xfrm>
                <a:off x="154433" y="372836"/>
                <a:ext cx="332838" cy="412977"/>
              </a:xfrm>
              <a:custGeom>
                <a:gdLst>
                  <a:gd name="connsiteX0" fmla="*/ 12915 w 3994169"/>
                  <a:gd name="connsiteY0" fmla="*/ 4501132 h 4955863"/>
                  <a:gd name="connsiteX1" fmla="*/ 1168268 w 3994169"/>
                  <a:gd name="connsiteY1" fmla="*/ 265269 h 4955863"/>
                  <a:gd name="connsiteX2" fmla="*/ 1515580 w 3994169"/>
                  <a:gd name="connsiteY2" fmla="*/ 0 h 4955863"/>
                  <a:gd name="connsiteX3" fmla="*/ 3633942 w 3994169"/>
                  <a:gd name="connsiteY3" fmla="*/ 0 h 4955863"/>
                  <a:gd name="connsiteX4" fmla="*/ 3981255 w 3994169"/>
                  <a:gd name="connsiteY4" fmla="*/ 454731 h 4955863"/>
                  <a:gd name="connsiteX5" fmla="*/ 2825902 w 3994169"/>
                  <a:gd name="connsiteY5" fmla="*/ 4690594 h 4955863"/>
                  <a:gd name="connsiteX6" fmla="*/ 2478590 w 3994169"/>
                  <a:gd name="connsiteY6" fmla="*/ 4955863 h 4955863"/>
                  <a:gd name="connsiteX7" fmla="*/ 360228 w 3994169"/>
                  <a:gd name="connsiteY7" fmla="*/ 4955863 h 4955863"/>
                  <a:gd name="connsiteX8" fmla="*/ 12915 w 3994169"/>
                  <a:gd name="connsiteY8" fmla="*/ 4501132 h 4955863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994169" h="4955863">
                    <a:moveTo>
                      <a:pt x="12915" y="4501132"/>
                    </a:moveTo>
                    <a:lnTo>
                      <a:pt x="1168268" y="265269"/>
                    </a:lnTo>
                    <a:cubicBezTo>
                      <a:pt x="1210956" y="108760"/>
                      <a:pt x="1353354" y="0"/>
                      <a:pt x="1515580" y="0"/>
                    </a:cubicBezTo>
                    <a:lnTo>
                      <a:pt x="3633942" y="0"/>
                    </a:lnTo>
                    <a:cubicBezTo>
                      <a:pt x="3871499" y="0"/>
                      <a:pt x="4043766" y="225547"/>
                      <a:pt x="3981255" y="454731"/>
                    </a:cubicBezTo>
                    <a:lnTo>
                      <a:pt x="2825902" y="4690594"/>
                    </a:lnTo>
                    <a:cubicBezTo>
                      <a:pt x="2783214" y="4847103"/>
                      <a:pt x="2640815" y="4955863"/>
                      <a:pt x="2478590" y="4955863"/>
                    </a:cubicBezTo>
                    <a:lnTo>
                      <a:pt x="360228" y="4955863"/>
                    </a:lnTo>
                    <a:cubicBezTo>
                      <a:pt x="122671" y="4955863"/>
                      <a:pt x="-49596" y="4730316"/>
                      <a:pt x="12915" y="4501132"/>
                    </a:cubicBezTo>
                  </a:path>
                </a:pathLst>
              </a:custGeom>
              <a:gradFill flip="none" rotWithShape="1">
                <a:gsLst>
                  <a:gs pos="0">
                    <a:srgbClr val="0E48D9"/>
                  </a:gs>
                  <a:gs pos="100000">
                    <a:srgbClr val="679FDD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42" name="平行四边形 8"/>
              <p:cNvSpPr/>
              <p:nvPr>
                <p:custDataLst>
                  <p:tags r:id="rId8"/>
                </p:custDataLst>
              </p:nvPr>
            </p:nvSpPr>
            <p:spPr>
              <a:xfrm>
                <a:off x="444945" y="587422"/>
                <a:ext cx="159893" cy="198391"/>
              </a:xfrm>
              <a:custGeom>
                <a:gdLst>
                  <a:gd name="connsiteX0" fmla="*/ 12915 w 3994169"/>
                  <a:gd name="connsiteY0" fmla="*/ 4501132 h 4955863"/>
                  <a:gd name="connsiteX1" fmla="*/ 1168268 w 3994169"/>
                  <a:gd name="connsiteY1" fmla="*/ 265269 h 4955863"/>
                  <a:gd name="connsiteX2" fmla="*/ 1515580 w 3994169"/>
                  <a:gd name="connsiteY2" fmla="*/ 0 h 4955863"/>
                  <a:gd name="connsiteX3" fmla="*/ 3633942 w 3994169"/>
                  <a:gd name="connsiteY3" fmla="*/ 0 h 4955863"/>
                  <a:gd name="connsiteX4" fmla="*/ 3981255 w 3994169"/>
                  <a:gd name="connsiteY4" fmla="*/ 454731 h 4955863"/>
                  <a:gd name="connsiteX5" fmla="*/ 2825902 w 3994169"/>
                  <a:gd name="connsiteY5" fmla="*/ 4690594 h 4955863"/>
                  <a:gd name="connsiteX6" fmla="*/ 2478590 w 3994169"/>
                  <a:gd name="connsiteY6" fmla="*/ 4955863 h 4955863"/>
                  <a:gd name="connsiteX7" fmla="*/ 360228 w 3994169"/>
                  <a:gd name="connsiteY7" fmla="*/ 4955863 h 4955863"/>
                  <a:gd name="connsiteX8" fmla="*/ 12915 w 3994169"/>
                  <a:gd name="connsiteY8" fmla="*/ 4501132 h 4955863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994169" h="4955863">
                    <a:moveTo>
                      <a:pt x="12915" y="4501132"/>
                    </a:moveTo>
                    <a:lnTo>
                      <a:pt x="1168268" y="265269"/>
                    </a:lnTo>
                    <a:cubicBezTo>
                      <a:pt x="1210956" y="108760"/>
                      <a:pt x="1353354" y="0"/>
                      <a:pt x="1515580" y="0"/>
                    </a:cubicBezTo>
                    <a:lnTo>
                      <a:pt x="3633942" y="0"/>
                    </a:lnTo>
                    <a:cubicBezTo>
                      <a:pt x="3871499" y="0"/>
                      <a:pt x="4043766" y="225547"/>
                      <a:pt x="3981255" y="454731"/>
                    </a:cubicBezTo>
                    <a:lnTo>
                      <a:pt x="2825902" y="4690594"/>
                    </a:lnTo>
                    <a:cubicBezTo>
                      <a:pt x="2783214" y="4847103"/>
                      <a:pt x="2640815" y="4955863"/>
                      <a:pt x="2478590" y="4955863"/>
                    </a:cubicBezTo>
                    <a:lnTo>
                      <a:pt x="360228" y="4955863"/>
                    </a:lnTo>
                    <a:cubicBezTo>
                      <a:pt x="122671" y="4955863"/>
                      <a:pt x="-49596" y="4730316"/>
                      <a:pt x="12915" y="4501132"/>
                    </a:cubicBezTo>
                  </a:path>
                </a:pathLst>
              </a:custGeom>
              <a:gradFill flip="none" rotWithShape="1">
                <a:gsLst>
                  <a:gs pos="0">
                    <a:srgbClr val="0E48D9"/>
                  </a:gs>
                  <a:gs pos="100000">
                    <a:srgbClr val="387DE8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</p:grpSp>
      </p:grpSp>
      <p:cxnSp>
        <p:nvCxnSpPr>
          <p:cNvPr id="13" name="直接连接符 12" title=""/>
          <p:cNvCxnSpPr/>
          <p:nvPr>
            <p:custDataLst>
              <p:tags r:id="rId9"/>
            </p:custDataLst>
          </p:nvPr>
        </p:nvCxnSpPr>
        <p:spPr>
          <a:xfrm>
            <a:off x="10941050" y="476885"/>
            <a:ext cx="737870" cy="0"/>
          </a:xfrm>
          <a:prstGeom prst="line">
            <a:avLst/>
          </a:prstGeom>
          <a:ln>
            <a:solidFill>
              <a:srgbClr val="0E48D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文本框 56" title=""/>
          <p:cNvSpPr txBox="1"/>
          <p:nvPr>
            <p:custDataLst>
              <p:tags r:id="rId10"/>
            </p:custDataLst>
          </p:nvPr>
        </p:nvSpPr>
        <p:spPr>
          <a:xfrm>
            <a:off x="784225" y="904875"/>
            <a:ext cx="10513060" cy="8801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indent="457200" algn="just" fontAlgn="auto">
              <a:lnSpc>
                <a:spcPct val="150000"/>
              </a:lnSpc>
            </a:pPr>
            <a:r>
              <a:rPr sz="2400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证明空间向量的加法结合律</a:t>
            </a:r>
            <a:endParaRPr sz="2400">
              <a:latin typeface="Times New Roman" panose="02020603050405020304" pitchFamily="18" charset="0"/>
              <a:ea typeface="黑体" panose="02010609060101010101" charset="-122"/>
              <a:cs typeface="Times New Roman" panose="02020603050405020304" pitchFamily="18" charset="0"/>
            </a:endParaRPr>
          </a:p>
        </p:txBody>
      </p:sp>
      <p:pic>
        <p:nvPicPr>
          <p:cNvPr id="94" name="图片 93" title="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1">
            <a:clrChange>
              <a:clrFrom>
                <a:srgbClr val="D6E3E0">
                  <a:alpha val="100000"/>
                </a:srgbClr>
              </a:clrFrom>
              <a:clrTo>
                <a:srgbClr val="D6E3E0">
                  <a:alpha val="100000"/>
                  <a:alpha val="0"/>
                </a:srgbClr>
              </a:clrTo>
            </a:clrChange>
          </a:blip>
          <a:srcRect t="3110"/>
          <a:stretch>
            <a:fillRect/>
          </a:stretch>
        </p:blipFill>
        <p:spPr>
          <a:xfrm>
            <a:off x="1664335" y="2724785"/>
            <a:ext cx="2760345" cy="2453005"/>
          </a:xfrm>
          <a:prstGeom prst="rect">
            <a:avLst/>
          </a:prstGeom>
          <a:effectLst/>
        </p:spPr>
      </p:pic>
      <p:cxnSp>
        <p:nvCxnSpPr>
          <p:cNvPr id="95" name="直接箭头连接符 94" title=""/>
          <p:cNvCxnSpPr/>
          <p:nvPr>
            <p:custDataLst>
              <p:tags r:id="rId13"/>
            </p:custDataLst>
          </p:nvPr>
        </p:nvCxnSpPr>
        <p:spPr>
          <a:xfrm flipV="1">
            <a:off x="1846531" y="4241456"/>
            <a:ext cx="485758" cy="481463"/>
          </a:xfrm>
          <a:prstGeom prst="straightConnector1">
            <a:avLst/>
          </a:prstGeom>
          <a:ln w="25400" cap="flat" cmpd="sng" algn="ctr">
            <a:solidFill>
              <a:srgbClr val="FFFF00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6" name="直接箭头连接符 95" title=""/>
          <p:cNvCxnSpPr/>
          <p:nvPr>
            <p:custDataLst>
              <p:tags r:id="rId14"/>
            </p:custDataLst>
          </p:nvPr>
        </p:nvCxnSpPr>
        <p:spPr>
          <a:xfrm rot="5340000" flipH="1" flipV="1">
            <a:off x="1418481" y="3880195"/>
            <a:ext cx="1220542" cy="389395"/>
          </a:xfrm>
          <a:prstGeom prst="straightConnector1">
            <a:avLst/>
          </a:prstGeom>
          <a:ln w="25400" cap="flat" cmpd="sng" algn="ctr">
            <a:solidFill>
              <a:srgbClr val="FFFF00"/>
            </a:solidFill>
            <a:prstDash val="solid"/>
            <a:round/>
            <a:headEnd type="none" w="med" len="med"/>
            <a:tailEnd type="stealth" w="med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7" name="文本框 9" title=""/>
          <p:cNvSpPr txBox="1"/>
          <p:nvPr>
            <p:custDataLst>
              <p:tags r:id="rId15"/>
            </p:custDataLst>
          </p:nvPr>
        </p:nvSpPr>
        <p:spPr>
          <a:xfrm>
            <a:off x="1639479" y="3883537"/>
            <a:ext cx="96896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CN" sz="2400" b="1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a</a:t>
            </a:r>
            <a:endParaRPr lang="zh-CN" altLang="en-US"/>
          </a:p>
        </p:txBody>
      </p:sp>
      <p:sp>
        <p:nvSpPr>
          <p:cNvPr id="98" name="文本框 11" title=""/>
          <p:cNvSpPr txBox="1"/>
          <p:nvPr>
            <p:custDataLst>
              <p:tags r:id="rId16"/>
            </p:custDataLst>
          </p:nvPr>
        </p:nvSpPr>
        <p:spPr>
          <a:xfrm>
            <a:off x="2037558" y="4266435"/>
            <a:ext cx="96896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CN" sz="2400" b="1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c</a:t>
            </a:r>
            <a:endParaRPr lang="zh-CN" altLang="en-US"/>
          </a:p>
        </p:txBody>
      </p:sp>
      <p:cxnSp>
        <p:nvCxnSpPr>
          <p:cNvPr id="99" name="直接箭头连接符 98" title=""/>
          <p:cNvCxnSpPr/>
          <p:nvPr>
            <p:custDataLst>
              <p:tags r:id="rId17"/>
            </p:custDataLst>
          </p:nvPr>
        </p:nvCxnSpPr>
        <p:spPr>
          <a:xfrm flipV="1">
            <a:off x="1841903" y="4741870"/>
            <a:ext cx="1450277" cy="1155"/>
          </a:xfrm>
          <a:prstGeom prst="straightConnector1">
            <a:avLst/>
          </a:prstGeom>
          <a:ln w="25400" cap="flat" cmpd="sng" algn="ctr">
            <a:solidFill>
              <a:srgbClr val="FFFF00"/>
            </a:solidFill>
            <a:prstDash val="solid"/>
            <a:round/>
            <a:headEnd type="none" w="med" len="med"/>
            <a:tailEnd type="stealth" w="med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00" name="文本框 12" title=""/>
          <p:cNvSpPr txBox="1"/>
          <p:nvPr>
            <p:custDataLst>
              <p:tags r:id="rId18"/>
            </p:custDataLst>
          </p:nvPr>
        </p:nvSpPr>
        <p:spPr>
          <a:xfrm>
            <a:off x="2341759" y="4708217"/>
            <a:ext cx="96896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CN" sz="2400" b="1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b</a:t>
            </a:r>
            <a:endParaRPr lang="zh-CN" altLang="en-US"/>
          </a:p>
        </p:txBody>
      </p:sp>
      <p:pic>
        <p:nvPicPr>
          <p:cNvPr id="101" name="图片 100" title=""/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11">
            <a:clrChange>
              <a:clrFrom>
                <a:srgbClr val="D6E3E0">
                  <a:alpha val="100000"/>
                </a:srgbClr>
              </a:clrFrom>
              <a:clrTo>
                <a:srgbClr val="D6E3E0">
                  <a:alpha val="100000"/>
                  <a:alpha val="0"/>
                </a:srgbClr>
              </a:clrTo>
            </a:clrChange>
          </a:blip>
          <a:srcRect t="3035"/>
          <a:stretch>
            <a:fillRect/>
          </a:stretch>
        </p:blipFill>
        <p:spPr>
          <a:xfrm>
            <a:off x="1663065" y="2719705"/>
            <a:ext cx="2760345" cy="2454910"/>
          </a:xfrm>
          <a:prstGeom prst="rect">
            <a:avLst/>
          </a:prstGeom>
          <a:effectLst/>
        </p:spPr>
      </p:pic>
      <p:cxnSp>
        <p:nvCxnSpPr>
          <p:cNvPr id="102" name="直接箭头连接符 101" title=""/>
          <p:cNvCxnSpPr/>
          <p:nvPr>
            <p:custDataLst>
              <p:tags r:id="rId20"/>
            </p:custDataLst>
          </p:nvPr>
        </p:nvCxnSpPr>
        <p:spPr>
          <a:xfrm flipV="1">
            <a:off x="1847270" y="4247117"/>
            <a:ext cx="495202" cy="473848"/>
          </a:xfrm>
          <a:prstGeom prst="straightConnector1">
            <a:avLst/>
          </a:prstGeom>
          <a:ln w="25400" cap="flat" cmpd="sng" algn="ctr">
            <a:solidFill>
              <a:srgbClr val="FFFF00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3" name="直接箭头连接符 102" title=""/>
          <p:cNvCxnSpPr/>
          <p:nvPr>
            <p:custDataLst>
              <p:tags r:id="rId21"/>
            </p:custDataLst>
          </p:nvPr>
        </p:nvCxnSpPr>
        <p:spPr>
          <a:xfrm rot="5340000" flipH="1" flipV="1">
            <a:off x="1414140" y="3900467"/>
            <a:ext cx="1220542" cy="389395"/>
          </a:xfrm>
          <a:prstGeom prst="straightConnector1">
            <a:avLst/>
          </a:prstGeom>
          <a:ln w="25400" cap="flat" cmpd="sng" algn="ctr">
            <a:solidFill>
              <a:srgbClr val="FFFF00"/>
            </a:solidFill>
            <a:prstDash val="solid"/>
            <a:round/>
            <a:headEnd type="none" w="med" len="med"/>
            <a:tailEnd type="stealth" w="med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4" name="直接箭头连接符 103" title=""/>
          <p:cNvCxnSpPr/>
          <p:nvPr>
            <p:custDataLst>
              <p:tags r:id="rId22"/>
            </p:custDataLst>
          </p:nvPr>
        </p:nvCxnSpPr>
        <p:spPr>
          <a:xfrm flipV="1">
            <a:off x="1865502" y="4743727"/>
            <a:ext cx="1450277" cy="1155"/>
          </a:xfrm>
          <a:prstGeom prst="straightConnector1">
            <a:avLst/>
          </a:prstGeom>
          <a:ln w="25400" cap="flat" cmpd="sng" algn="ctr">
            <a:solidFill>
              <a:srgbClr val="FFFF00"/>
            </a:solidFill>
            <a:prstDash val="solid"/>
            <a:round/>
            <a:headEnd type="none" w="med" len="med"/>
            <a:tailEnd type="stealth" w="med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19" name="平行四边形 118" title=""/>
          <p:cNvSpPr/>
          <p:nvPr>
            <p:custDataLst>
              <p:tags r:id="rId23"/>
            </p:custDataLst>
          </p:nvPr>
        </p:nvSpPr>
        <p:spPr>
          <a:xfrm>
            <a:off x="1847511" y="4238503"/>
            <a:ext cx="1925053" cy="502921"/>
          </a:xfrm>
          <a:prstGeom prst="parallelogram">
            <a:avLst>
              <a:gd name="adj" fmla="val 95936"/>
            </a:avLst>
          </a:prstGeom>
          <a:solidFill>
            <a:schemeClr val="accent1">
              <a:alpha val="40000"/>
            </a:schemeClr>
          </a:solidFill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0" name="平行四边形 119" title=""/>
          <p:cNvSpPr>
            <a:spLocks noChangeAspect="1"/>
          </p:cNvSpPr>
          <p:nvPr>
            <p:custDataLst>
              <p:tags r:id="rId24"/>
            </p:custDataLst>
          </p:nvPr>
        </p:nvSpPr>
        <p:spPr>
          <a:xfrm rot="20760000">
            <a:off x="1678520" y="3294450"/>
            <a:ext cx="2649623" cy="1123196"/>
          </a:xfrm>
          <a:prstGeom prst="parallelogram">
            <a:avLst>
              <a:gd name="adj" fmla="val 58412"/>
            </a:avLst>
          </a:prstGeom>
          <a:solidFill>
            <a:schemeClr val="accent6">
              <a:lumMod val="40000"/>
              <a:lumOff val="60000"/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6" name="组合 125" title=""/>
          <p:cNvGrpSpPr/>
          <p:nvPr>
            <p:custDataLst>
              <p:tags r:id="rId25"/>
            </p:custDataLst>
          </p:nvPr>
        </p:nvGrpSpPr>
        <p:grpSpPr>
          <a:xfrm>
            <a:off x="1563642" y="3026058"/>
            <a:ext cx="2855863" cy="1703668"/>
            <a:chOff x="302872" y="2974210"/>
            <a:chExt cx="2855863" cy="1703668"/>
          </a:xfrm>
        </p:grpSpPr>
        <p:sp>
          <p:nvSpPr>
            <p:cNvPr id="127" name="平行四边形 126"/>
            <p:cNvSpPr>
              <a:spLocks noChangeAspect="1"/>
            </p:cNvSpPr>
            <p:nvPr>
              <p:custDataLst>
                <p:tags r:id="rId26"/>
              </p:custDataLst>
            </p:nvPr>
          </p:nvSpPr>
          <p:spPr>
            <a:xfrm rot="19500000">
              <a:off x="302872" y="3749710"/>
              <a:ext cx="2855863" cy="119251"/>
            </a:xfrm>
            <a:prstGeom prst="parallelogram">
              <a:avLst>
                <a:gd name="adj" fmla="val 591640"/>
              </a:avLst>
            </a:prstGeom>
            <a:solidFill>
              <a:schemeClr val="accent4">
                <a:lumMod val="40000"/>
                <a:lumOff val="60000"/>
                <a:alpha val="20000"/>
              </a:schemeClr>
            </a:solidFill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28" name="直接连接符 127"/>
            <p:cNvCxnSpPr/>
            <p:nvPr>
              <p:custDataLst>
                <p:tags r:id="rId27"/>
              </p:custDataLst>
            </p:nvPr>
          </p:nvCxnSpPr>
          <p:spPr>
            <a:xfrm rot="10800000" flipV="1">
              <a:off x="587142" y="3426594"/>
              <a:ext cx="1799925" cy="1251284"/>
            </a:xfrm>
            <a:prstGeom prst="line">
              <a:avLst/>
            </a:prstGeom>
            <a:ln w="222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直接连接符 128"/>
            <p:cNvCxnSpPr/>
            <p:nvPr>
              <p:custDataLst>
                <p:tags r:id="rId28"/>
              </p:custDataLst>
            </p:nvPr>
          </p:nvCxnSpPr>
          <p:spPr>
            <a:xfrm rot="10800000" flipV="1">
              <a:off x="2375839" y="2974210"/>
              <a:ext cx="463614" cy="460404"/>
            </a:xfrm>
            <a:prstGeom prst="line">
              <a:avLst/>
            </a:prstGeom>
            <a:ln w="222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0" name="直接箭头连接符 129" title=""/>
          <p:cNvCxnSpPr/>
          <p:nvPr>
            <p:custDataLst>
              <p:tags r:id="rId29"/>
            </p:custDataLst>
          </p:nvPr>
        </p:nvCxnSpPr>
        <p:spPr>
          <a:xfrm flipV="1">
            <a:off x="1930142" y="2971979"/>
            <a:ext cx="2225025" cy="1716394"/>
          </a:xfrm>
          <a:prstGeom prst="straightConnector1">
            <a:avLst/>
          </a:prstGeom>
          <a:ln w="25400" cap="flat" cmpd="sng" algn="ctr">
            <a:solidFill>
              <a:srgbClr val="FF0000"/>
            </a:solidFill>
            <a:prstDash val="dash"/>
            <a:round/>
            <a:headEnd type="none" w="med" len="med"/>
            <a:tailEnd type="stealth" w="med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31" name="任意多边形 130" title=""/>
          <p:cNvSpPr>
            <a:spLocks noChangeAspect="1"/>
          </p:cNvSpPr>
          <p:nvPr>
            <p:custDataLst>
              <p:tags r:id="rId30"/>
            </p:custDataLst>
          </p:nvPr>
        </p:nvSpPr>
        <p:spPr>
          <a:xfrm>
            <a:off x="1847215" y="3490595"/>
            <a:ext cx="1801495" cy="1247140"/>
          </a:xfrm>
          <a:custGeom>
            <a:gdLst>
              <a:gd name="connsiteX0" fmla="*/ 0 w 2837"/>
              <a:gd name="connsiteY0" fmla="*/ 1964 h 1964"/>
              <a:gd name="connsiteX1" fmla="*/ 582 w 2837"/>
              <a:gd name="connsiteY1" fmla="*/ 0 h 1964"/>
              <a:gd name="connsiteX2" fmla="*/ 2837 w 2837"/>
              <a:gd name="connsiteY2" fmla="*/ 0 h 1964"/>
              <a:gd name="connsiteX3" fmla="*/ 2220 w 2837"/>
              <a:gd name="connsiteY3" fmla="*/ 1957 h 1964"/>
              <a:gd name="connsiteX4" fmla="*/ 0 w 2837"/>
              <a:gd name="connsiteY4" fmla="*/ 1964 h 1964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7" h="1964">
                <a:moveTo>
                  <a:pt x="0" y="1964"/>
                </a:moveTo>
                <a:lnTo>
                  <a:pt x="582" y="0"/>
                </a:lnTo>
                <a:lnTo>
                  <a:pt x="2837" y="0"/>
                </a:lnTo>
                <a:lnTo>
                  <a:pt x="2220" y="1957"/>
                </a:lnTo>
                <a:lnTo>
                  <a:pt x="0" y="1964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25" title=""/>
          <p:cNvSpPr txBox="1"/>
          <p:nvPr>
            <p:custDataLst>
              <p:tags r:id="rId31"/>
            </p:custDataLst>
          </p:nvPr>
        </p:nvSpPr>
        <p:spPr>
          <a:xfrm>
            <a:off x="5000625" y="2304415"/>
            <a:ext cx="5335270" cy="311404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40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      </a:t>
            </a:r>
            <a:r>
              <a:rPr lang="zh-CN" altLang="en-US" sz="2400">
                <a:solidFill>
                  <a:prstClr val="black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 一般地，对于三个不共面的向量 </a:t>
            </a:r>
            <a:r>
              <a:rPr lang="en-US" altLang="zh-CN" sz="2400" b="1" i="1">
                <a:solidFill>
                  <a:prstClr val="black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a</a:t>
            </a:r>
            <a:r>
              <a:rPr lang="zh-CN" altLang="en-US" sz="2400">
                <a:solidFill>
                  <a:prstClr val="black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，</a:t>
            </a:r>
            <a:r>
              <a:rPr lang="en-US" altLang="zh-CN" sz="2400" b="1" i="1">
                <a:solidFill>
                  <a:prstClr val="black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b</a:t>
            </a:r>
            <a:r>
              <a:rPr lang="zh-CN" altLang="en-US" sz="2400">
                <a:solidFill>
                  <a:prstClr val="black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，</a:t>
            </a:r>
            <a:r>
              <a:rPr lang="en-US" altLang="zh-CN" sz="2400" b="1" i="1">
                <a:solidFill>
                  <a:prstClr val="black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c</a:t>
            </a:r>
            <a:r>
              <a:rPr lang="zh-CN" altLang="en-US" sz="2400">
                <a:solidFill>
                  <a:prstClr val="black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，以任意点 </a:t>
            </a:r>
            <a:r>
              <a:rPr lang="en-US" altLang="zh-CN" sz="2400" i="1">
                <a:solidFill>
                  <a:prstClr val="black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O</a:t>
            </a:r>
            <a:r>
              <a:rPr lang="zh-CN" altLang="en-US" sz="2400">
                <a:solidFill>
                  <a:prstClr val="black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为起点，</a:t>
            </a:r>
            <a:r>
              <a:rPr lang="en-US" altLang="zh-CN" sz="2400" b="1" i="1">
                <a:solidFill>
                  <a:prstClr val="black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 a</a:t>
            </a:r>
            <a:r>
              <a:rPr lang="zh-CN" altLang="en-US" sz="2400">
                <a:solidFill>
                  <a:prstClr val="black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，</a:t>
            </a:r>
            <a:r>
              <a:rPr lang="en-US" altLang="zh-CN" sz="2400" b="1" i="1">
                <a:solidFill>
                  <a:prstClr val="black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b</a:t>
            </a:r>
            <a:r>
              <a:rPr lang="zh-CN" altLang="en-US" sz="2400">
                <a:solidFill>
                  <a:prstClr val="black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，</a:t>
            </a:r>
            <a:r>
              <a:rPr lang="en-US" altLang="zh-CN" sz="2400" b="1" i="1">
                <a:solidFill>
                  <a:prstClr val="black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c</a:t>
            </a:r>
            <a:r>
              <a:rPr lang="zh-CN" altLang="en-US" sz="2400">
                <a:solidFill>
                  <a:prstClr val="black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为邻边作平行六面体，则 </a:t>
            </a:r>
            <a:r>
              <a:rPr lang="en-US" altLang="zh-CN" sz="2400" b="1" i="1">
                <a:solidFill>
                  <a:prstClr val="black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a</a:t>
            </a:r>
            <a:r>
              <a:rPr lang="zh-CN" altLang="en-US" sz="2400">
                <a:solidFill>
                  <a:prstClr val="black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，</a:t>
            </a:r>
            <a:r>
              <a:rPr lang="en-US" altLang="zh-CN" sz="2400" b="1" i="1">
                <a:solidFill>
                  <a:prstClr val="black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b</a:t>
            </a:r>
            <a:r>
              <a:rPr lang="zh-CN" altLang="en-US" sz="2400">
                <a:solidFill>
                  <a:prstClr val="black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，</a:t>
            </a:r>
            <a:r>
              <a:rPr lang="en-US" altLang="zh-CN" sz="2400" b="1" i="1">
                <a:solidFill>
                  <a:prstClr val="black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c</a:t>
            </a:r>
            <a:r>
              <a:rPr lang="zh-CN" altLang="en-US" sz="2400">
                <a:solidFill>
                  <a:prstClr val="black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的和等于以</a:t>
            </a:r>
            <a:r>
              <a:rPr lang="en-US" altLang="zh-CN" sz="2400" i="1">
                <a:solidFill>
                  <a:prstClr val="black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O</a:t>
            </a:r>
            <a:r>
              <a:rPr lang="zh-CN" altLang="en-US" sz="2400">
                <a:solidFill>
                  <a:prstClr val="black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为起点的平行六面体对角线所表示的向量。</a:t>
            </a:r>
            <a:endParaRPr lang="en-US" altLang="zh-CN" sz="2400">
              <a:solidFill>
                <a:prstClr val="black"/>
              </a:solidFill>
              <a:latin typeface="Times New Roman" panose="02020603050405020304" pitchFamily="18" charset="0"/>
              <a:ea typeface="黑体" panose="02010609060101010101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/>
  <p:timing/>
</p:sld>
</file>

<file path=ppt/slides/slide16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>
          <p:custDataLst>
            <p:tags r:id="rId2"/>
          </p:custDataLst>
        </p:nvPr>
      </p:nvGrpSpPr>
      <p:grpSpPr>
        <a:xfrm>
          <a:off x="0" y="0"/>
          <a:ext cx="0" cy="0"/>
        </a:xfrm>
      </p:grpSpPr>
      <p:sp>
        <p:nvSpPr>
          <p:cNvPr id="58" name="矩形 57" title=""/>
          <p:cNvSpPr/>
          <p:nvPr>
            <p:custDataLst>
              <p:tags r:id="rId3"/>
            </p:custDataLst>
          </p:nvPr>
        </p:nvSpPr>
        <p:spPr>
          <a:xfrm flipH="1">
            <a:off x="-15240" y="0"/>
            <a:ext cx="12206605" cy="6858000"/>
          </a:xfrm>
          <a:prstGeom prst="rect">
            <a:avLst/>
          </a:prstGeom>
          <a:gradFill flip="none" rotWithShape="1">
            <a:gsLst>
              <a:gs pos="0">
                <a:srgbClr val="EEF6FF">
                  <a:alpha val="0"/>
                </a:srgbClr>
              </a:gs>
              <a:gs pos="79000">
                <a:srgbClr val="D0E9F0">
                  <a:alpha val="36000"/>
                </a:srgbClr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0" name="组合 19" title=""/>
          <p:cNvGrpSpPr/>
          <p:nvPr>
            <p:custDataLst>
              <p:tags r:id="rId4"/>
            </p:custDataLst>
          </p:nvPr>
        </p:nvGrpSpPr>
        <p:grpSpPr>
          <a:xfrm>
            <a:off x="605790" y="327025"/>
            <a:ext cx="5932805" cy="521970"/>
            <a:chOff x="952" y="529"/>
            <a:chExt cx="9343" cy="822"/>
          </a:xfrm>
        </p:grpSpPr>
        <p:sp>
          <p:nvSpPr>
            <p:cNvPr id="39" name="文本框 38"/>
            <p:cNvSpPr txBox="1"/>
            <p:nvPr>
              <p:custDataLst>
                <p:tags r:id="rId5"/>
              </p:custDataLst>
            </p:nvPr>
          </p:nvSpPr>
          <p:spPr>
            <a:xfrm>
              <a:off x="1884" y="529"/>
              <a:ext cx="8411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2800" b="1">
                  <a:solidFill>
                    <a:schemeClr val="tx1"/>
                  </a:solidFill>
                  <a:latin typeface="黑体" panose="02010609060101010101" charset="-122"/>
                  <a:ea typeface="黑体" panose="02010609060101010101" charset="-122"/>
                </a:rPr>
                <a:t>学习新知</a:t>
              </a:r>
              <a:endParaRPr lang="zh-CN" altLang="en-US" sz="28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endParaRPr>
            </a:p>
          </p:txBody>
        </p:sp>
        <p:grpSp>
          <p:nvGrpSpPr>
            <p:cNvPr id="40" name="组合 39"/>
            <p:cNvGrpSpPr/>
            <p:nvPr>
              <p:custDataLst>
                <p:tags r:id="rId6"/>
              </p:custDataLst>
            </p:nvPr>
          </p:nvGrpSpPr>
          <p:grpSpPr>
            <a:xfrm flipH="1">
              <a:off x="952" y="609"/>
              <a:ext cx="791" cy="650"/>
              <a:chOff x="154433" y="372836"/>
              <a:chExt cx="450405" cy="412977"/>
            </a:xfrm>
          </p:grpSpPr>
          <p:sp>
            <p:nvSpPr>
              <p:cNvPr id="41" name="平行四边形 8"/>
              <p:cNvSpPr/>
              <p:nvPr>
                <p:custDataLst>
                  <p:tags r:id="rId7"/>
                </p:custDataLst>
              </p:nvPr>
            </p:nvSpPr>
            <p:spPr>
              <a:xfrm>
                <a:off x="154433" y="372836"/>
                <a:ext cx="332838" cy="412977"/>
              </a:xfrm>
              <a:custGeom>
                <a:gdLst>
                  <a:gd name="connsiteX0" fmla="*/ 12915 w 3994169"/>
                  <a:gd name="connsiteY0" fmla="*/ 4501132 h 4955863"/>
                  <a:gd name="connsiteX1" fmla="*/ 1168268 w 3994169"/>
                  <a:gd name="connsiteY1" fmla="*/ 265269 h 4955863"/>
                  <a:gd name="connsiteX2" fmla="*/ 1515580 w 3994169"/>
                  <a:gd name="connsiteY2" fmla="*/ 0 h 4955863"/>
                  <a:gd name="connsiteX3" fmla="*/ 3633942 w 3994169"/>
                  <a:gd name="connsiteY3" fmla="*/ 0 h 4955863"/>
                  <a:gd name="connsiteX4" fmla="*/ 3981255 w 3994169"/>
                  <a:gd name="connsiteY4" fmla="*/ 454731 h 4955863"/>
                  <a:gd name="connsiteX5" fmla="*/ 2825902 w 3994169"/>
                  <a:gd name="connsiteY5" fmla="*/ 4690594 h 4955863"/>
                  <a:gd name="connsiteX6" fmla="*/ 2478590 w 3994169"/>
                  <a:gd name="connsiteY6" fmla="*/ 4955863 h 4955863"/>
                  <a:gd name="connsiteX7" fmla="*/ 360228 w 3994169"/>
                  <a:gd name="connsiteY7" fmla="*/ 4955863 h 4955863"/>
                  <a:gd name="connsiteX8" fmla="*/ 12915 w 3994169"/>
                  <a:gd name="connsiteY8" fmla="*/ 4501132 h 4955863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994169" h="4955863">
                    <a:moveTo>
                      <a:pt x="12915" y="4501132"/>
                    </a:moveTo>
                    <a:lnTo>
                      <a:pt x="1168268" y="265269"/>
                    </a:lnTo>
                    <a:cubicBezTo>
                      <a:pt x="1210956" y="108760"/>
                      <a:pt x="1353354" y="0"/>
                      <a:pt x="1515580" y="0"/>
                    </a:cubicBezTo>
                    <a:lnTo>
                      <a:pt x="3633942" y="0"/>
                    </a:lnTo>
                    <a:cubicBezTo>
                      <a:pt x="3871499" y="0"/>
                      <a:pt x="4043766" y="225547"/>
                      <a:pt x="3981255" y="454731"/>
                    </a:cubicBezTo>
                    <a:lnTo>
                      <a:pt x="2825902" y="4690594"/>
                    </a:lnTo>
                    <a:cubicBezTo>
                      <a:pt x="2783214" y="4847103"/>
                      <a:pt x="2640815" y="4955863"/>
                      <a:pt x="2478590" y="4955863"/>
                    </a:cubicBezTo>
                    <a:lnTo>
                      <a:pt x="360228" y="4955863"/>
                    </a:lnTo>
                    <a:cubicBezTo>
                      <a:pt x="122671" y="4955863"/>
                      <a:pt x="-49596" y="4730316"/>
                      <a:pt x="12915" y="4501132"/>
                    </a:cubicBezTo>
                  </a:path>
                </a:pathLst>
              </a:custGeom>
              <a:gradFill flip="none" rotWithShape="1">
                <a:gsLst>
                  <a:gs pos="0">
                    <a:srgbClr val="0E48D9"/>
                  </a:gs>
                  <a:gs pos="100000">
                    <a:srgbClr val="679FDD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42" name="平行四边形 8"/>
              <p:cNvSpPr/>
              <p:nvPr>
                <p:custDataLst>
                  <p:tags r:id="rId8"/>
                </p:custDataLst>
              </p:nvPr>
            </p:nvSpPr>
            <p:spPr>
              <a:xfrm>
                <a:off x="444945" y="587422"/>
                <a:ext cx="159893" cy="198391"/>
              </a:xfrm>
              <a:custGeom>
                <a:gdLst>
                  <a:gd name="connsiteX0" fmla="*/ 12915 w 3994169"/>
                  <a:gd name="connsiteY0" fmla="*/ 4501132 h 4955863"/>
                  <a:gd name="connsiteX1" fmla="*/ 1168268 w 3994169"/>
                  <a:gd name="connsiteY1" fmla="*/ 265269 h 4955863"/>
                  <a:gd name="connsiteX2" fmla="*/ 1515580 w 3994169"/>
                  <a:gd name="connsiteY2" fmla="*/ 0 h 4955863"/>
                  <a:gd name="connsiteX3" fmla="*/ 3633942 w 3994169"/>
                  <a:gd name="connsiteY3" fmla="*/ 0 h 4955863"/>
                  <a:gd name="connsiteX4" fmla="*/ 3981255 w 3994169"/>
                  <a:gd name="connsiteY4" fmla="*/ 454731 h 4955863"/>
                  <a:gd name="connsiteX5" fmla="*/ 2825902 w 3994169"/>
                  <a:gd name="connsiteY5" fmla="*/ 4690594 h 4955863"/>
                  <a:gd name="connsiteX6" fmla="*/ 2478590 w 3994169"/>
                  <a:gd name="connsiteY6" fmla="*/ 4955863 h 4955863"/>
                  <a:gd name="connsiteX7" fmla="*/ 360228 w 3994169"/>
                  <a:gd name="connsiteY7" fmla="*/ 4955863 h 4955863"/>
                  <a:gd name="connsiteX8" fmla="*/ 12915 w 3994169"/>
                  <a:gd name="connsiteY8" fmla="*/ 4501132 h 4955863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994169" h="4955863">
                    <a:moveTo>
                      <a:pt x="12915" y="4501132"/>
                    </a:moveTo>
                    <a:lnTo>
                      <a:pt x="1168268" y="265269"/>
                    </a:lnTo>
                    <a:cubicBezTo>
                      <a:pt x="1210956" y="108760"/>
                      <a:pt x="1353354" y="0"/>
                      <a:pt x="1515580" y="0"/>
                    </a:cubicBezTo>
                    <a:lnTo>
                      <a:pt x="3633942" y="0"/>
                    </a:lnTo>
                    <a:cubicBezTo>
                      <a:pt x="3871499" y="0"/>
                      <a:pt x="4043766" y="225547"/>
                      <a:pt x="3981255" y="454731"/>
                    </a:cubicBezTo>
                    <a:lnTo>
                      <a:pt x="2825902" y="4690594"/>
                    </a:lnTo>
                    <a:cubicBezTo>
                      <a:pt x="2783214" y="4847103"/>
                      <a:pt x="2640815" y="4955863"/>
                      <a:pt x="2478590" y="4955863"/>
                    </a:cubicBezTo>
                    <a:lnTo>
                      <a:pt x="360228" y="4955863"/>
                    </a:lnTo>
                    <a:cubicBezTo>
                      <a:pt x="122671" y="4955863"/>
                      <a:pt x="-49596" y="4730316"/>
                      <a:pt x="12915" y="4501132"/>
                    </a:cubicBezTo>
                  </a:path>
                </a:pathLst>
              </a:custGeom>
              <a:gradFill flip="none" rotWithShape="1">
                <a:gsLst>
                  <a:gs pos="0">
                    <a:srgbClr val="0E48D9"/>
                  </a:gs>
                  <a:gs pos="100000">
                    <a:srgbClr val="387DE8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</p:grpSp>
      </p:grpSp>
      <p:cxnSp>
        <p:nvCxnSpPr>
          <p:cNvPr id="13" name="直接连接符 12" title=""/>
          <p:cNvCxnSpPr/>
          <p:nvPr>
            <p:custDataLst>
              <p:tags r:id="rId9"/>
            </p:custDataLst>
          </p:nvPr>
        </p:nvCxnSpPr>
        <p:spPr>
          <a:xfrm>
            <a:off x="10941050" y="476885"/>
            <a:ext cx="737870" cy="0"/>
          </a:xfrm>
          <a:prstGeom prst="line">
            <a:avLst/>
          </a:prstGeom>
          <a:ln>
            <a:solidFill>
              <a:srgbClr val="0E48D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任意多边形: 形状 41" title=""/>
          <p:cNvSpPr/>
          <p:nvPr>
            <p:custDataLst>
              <p:tags r:id="rId10"/>
            </p:custDataLst>
          </p:nvPr>
        </p:nvSpPr>
        <p:spPr>
          <a:xfrm>
            <a:off x="0" y="4877435"/>
            <a:ext cx="12192000" cy="1980565"/>
          </a:xfrm>
          <a:custGeom>
            <a:gdLst>
              <a:gd name="connsiteX0" fmla="*/ 12192000 w 12192000"/>
              <a:gd name="connsiteY0" fmla="*/ 0 h 1805490"/>
              <a:gd name="connsiteX1" fmla="*/ 12192000 w 12192000"/>
              <a:gd name="connsiteY1" fmla="*/ 1805490 h 1805490"/>
              <a:gd name="connsiteX2" fmla="*/ 0 w 12192000"/>
              <a:gd name="connsiteY2" fmla="*/ 1805490 h 1805490"/>
              <a:gd name="connsiteX3" fmla="*/ 0 w 12192000"/>
              <a:gd name="connsiteY3" fmla="*/ 0 h 1805490"/>
              <a:gd name="connsiteX4" fmla="*/ 88209 w 12192000"/>
              <a:gd name="connsiteY4" fmla="*/ 45501 h 1805490"/>
              <a:gd name="connsiteX5" fmla="*/ 6096000 w 12192000"/>
              <a:gd name="connsiteY5" fmla="*/ 1212164 h 1805490"/>
              <a:gd name="connsiteX6" fmla="*/ 12103791 w 12192000"/>
              <a:gd name="connsiteY6" fmla="*/ 45501 h 1805490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1805490">
                <a:moveTo>
                  <a:pt x="12192000" y="0"/>
                </a:moveTo>
                <a:lnTo>
                  <a:pt x="12192000" y="1805490"/>
                </a:lnTo>
                <a:lnTo>
                  <a:pt x="0" y="1805490"/>
                </a:lnTo>
                <a:lnTo>
                  <a:pt x="0" y="0"/>
                </a:lnTo>
                <a:lnTo>
                  <a:pt x="88209" y="45501"/>
                </a:lnTo>
                <a:cubicBezTo>
                  <a:pt x="1625737" y="766325"/>
                  <a:pt x="3749812" y="1212164"/>
                  <a:pt x="6096000" y="1212164"/>
                </a:cubicBezTo>
                <a:cubicBezTo>
                  <a:pt x="8442189" y="1212164"/>
                  <a:pt x="10566264" y="766325"/>
                  <a:pt x="12103791" y="45501"/>
                </a:cubicBezTo>
                <a:close/>
              </a:path>
            </a:pathLst>
          </a:custGeom>
          <a:gradFill flip="none" rotWithShape="1">
            <a:gsLst>
              <a:gs pos="0">
                <a:srgbClr val="4077DB"/>
              </a:gs>
              <a:gs pos="100000">
                <a:srgbClr val="99BFE6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 title=""/>
          <p:cNvSpPr txBox="1"/>
          <p:nvPr>
            <p:custDataLst>
              <p:tags r:id="rId11"/>
            </p:custDataLst>
          </p:nvPr>
        </p:nvSpPr>
        <p:spPr>
          <a:xfrm>
            <a:off x="784225" y="887095"/>
            <a:ext cx="10513060" cy="130556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indent="457200" algn="just" fontAlgn="auto">
              <a:lnSpc>
                <a:spcPct val="150000"/>
              </a:lnSpc>
            </a:pPr>
            <a:r>
              <a:rPr lang="zh-CN" sz="2400" b="1">
                <a:solidFill>
                  <a:srgbClr val="2B67DA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问题</a:t>
            </a:r>
            <a:r>
              <a:rPr lang="en-US" altLang="zh-CN" sz="2400" b="1">
                <a:solidFill>
                  <a:srgbClr val="2B67DA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4</a:t>
            </a:r>
            <a:r>
              <a:rPr lang="zh-CN" sz="2400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 </a:t>
            </a:r>
            <a:r>
              <a:rPr lang="en-US" altLang="zh-CN" sz="2400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    </a:t>
            </a:r>
            <a:r>
              <a:rPr lang="zh-CN" sz="2400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平面向量的线性运算可以解决平面中的很多问题，空间向量的线性运算是否可以解决空间中的相关问题呢？</a:t>
            </a:r>
            <a:endParaRPr lang="zh-CN" sz="2400">
              <a:latin typeface="Times New Roman" panose="02020603050405020304" pitchFamily="18" charset="0"/>
              <a:ea typeface="黑体" panose="02010609060101010101" charset="-122"/>
              <a:cs typeface="Times New Roman" panose="02020603050405020304" pitchFamily="18" charset="0"/>
            </a:endParaRPr>
          </a:p>
        </p:txBody>
      </p:sp>
      <p:grpSp>
        <p:nvGrpSpPr>
          <p:cNvPr id="4" name="组合 3" title=""/>
          <p:cNvGrpSpPr/>
          <p:nvPr>
            <p:custDataLst>
              <p:tags r:id="rId12"/>
            </p:custDataLst>
          </p:nvPr>
        </p:nvGrpSpPr>
        <p:grpSpPr>
          <a:xfrm>
            <a:off x="1464945" y="2289175"/>
            <a:ext cx="4356100" cy="4245610"/>
            <a:chOff x="2782" y="3605"/>
            <a:chExt cx="6610" cy="6178"/>
          </a:xfrm>
        </p:grpSpPr>
        <p:sp>
          <p:nvSpPr>
            <p:cNvPr id="3" name="圆角矩形 2"/>
            <p:cNvSpPr/>
            <p:nvPr>
              <p:custDataLst>
                <p:tags r:id="rId13"/>
              </p:custDataLst>
            </p:nvPr>
          </p:nvSpPr>
          <p:spPr>
            <a:xfrm>
              <a:off x="2782" y="3605"/>
              <a:ext cx="6610" cy="6179"/>
            </a:xfrm>
            <a:prstGeom prst="roundRect">
              <a:avLst>
                <a:gd name="adj" fmla="val 8937"/>
              </a:avLst>
            </a:prstGeom>
            <a:solidFill>
              <a:srgbClr val="EEF7F9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同侧圆角矩形 5"/>
            <p:cNvSpPr/>
            <p:nvPr>
              <p:custDataLst>
                <p:tags r:id="rId14"/>
              </p:custDataLst>
            </p:nvPr>
          </p:nvSpPr>
          <p:spPr>
            <a:xfrm>
              <a:off x="2782" y="3605"/>
              <a:ext cx="6609" cy="111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C7E1F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b="1">
                  <a:solidFill>
                    <a:prstClr val="black"/>
                  </a:solidFill>
                  <a:latin typeface="黑体" panose="02010609060101010101" charset="-122"/>
                  <a:ea typeface="黑体" panose="02010609060101010101" charset="-122"/>
                  <a:sym typeface="+mn-ea"/>
                </a:rPr>
                <a:t>平面向量共线的充要条件</a:t>
              </a:r>
              <a:endParaRPr lang="zh-CN" altLang="en-US" sz="2400" b="1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  <a:sym typeface="+mn-ea"/>
              </a:endParaRPr>
            </a:p>
          </p:txBody>
        </p:sp>
      </p:grpSp>
      <p:grpSp>
        <p:nvGrpSpPr>
          <p:cNvPr id="7" name="组合 6" title=""/>
          <p:cNvGrpSpPr/>
          <p:nvPr>
            <p:custDataLst>
              <p:tags r:id="rId15"/>
            </p:custDataLst>
          </p:nvPr>
        </p:nvGrpSpPr>
        <p:grpSpPr>
          <a:xfrm>
            <a:off x="6216015" y="2288540"/>
            <a:ext cx="4356100" cy="4246880"/>
            <a:chOff x="2782" y="3605"/>
            <a:chExt cx="6610" cy="6178"/>
          </a:xfrm>
        </p:grpSpPr>
        <p:sp>
          <p:nvSpPr>
            <p:cNvPr id="8" name="圆角矩形 7"/>
            <p:cNvSpPr/>
            <p:nvPr>
              <p:custDataLst>
                <p:tags r:id="rId16"/>
              </p:custDataLst>
            </p:nvPr>
          </p:nvSpPr>
          <p:spPr>
            <a:xfrm>
              <a:off x="2782" y="3605"/>
              <a:ext cx="6610" cy="6179"/>
            </a:xfrm>
            <a:prstGeom prst="roundRect">
              <a:avLst>
                <a:gd name="adj" fmla="val 8937"/>
              </a:avLst>
            </a:prstGeom>
            <a:solidFill>
              <a:srgbClr val="EEF7F9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同侧圆角矩形 8"/>
            <p:cNvSpPr/>
            <p:nvPr>
              <p:custDataLst>
                <p:tags r:id="rId17"/>
              </p:custDataLst>
            </p:nvPr>
          </p:nvSpPr>
          <p:spPr>
            <a:xfrm>
              <a:off x="2782" y="3605"/>
              <a:ext cx="6609" cy="111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C7E1F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b="1">
                  <a:solidFill>
                    <a:prstClr val="black"/>
                  </a:solidFill>
                  <a:latin typeface="黑体" panose="02010609060101010101" charset="-122"/>
                  <a:ea typeface="黑体" panose="02010609060101010101" charset="-122"/>
                  <a:sym typeface="+mn-ea"/>
                </a:rPr>
                <a:t>空间向量共线的充要条件</a:t>
              </a:r>
              <a:endParaRPr lang="zh-CN" altLang="en-US" sz="2400" b="1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  <a:sym typeface="+mn-ea"/>
              </a:endParaRPr>
            </a:p>
          </p:txBody>
        </p:sp>
      </p:grpSp>
      <p:sp>
        <p:nvSpPr>
          <p:cNvPr id="10" name="文本框 21" title=""/>
          <p:cNvSpPr txBox="1"/>
          <p:nvPr>
            <p:custDataLst>
              <p:tags r:id="rId18"/>
            </p:custDataLst>
          </p:nvPr>
        </p:nvSpPr>
        <p:spPr>
          <a:xfrm>
            <a:off x="2158365" y="3510280"/>
            <a:ext cx="3147695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sz="2400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对任意两个</a:t>
            </a:r>
            <a:r>
              <a:rPr sz="2400" b="1">
                <a:solidFill>
                  <a:srgbClr val="2C68D9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平面</a:t>
            </a:r>
            <a:r>
              <a:rPr sz="2400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向量 </a:t>
            </a:r>
            <a:r>
              <a:rPr sz="2400" b="1" i="1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a</a:t>
            </a:r>
            <a:r>
              <a:rPr sz="2400" i="1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，</a:t>
            </a:r>
            <a:r>
              <a:rPr sz="2400" b="1" i="1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b</a:t>
            </a:r>
            <a:r>
              <a:rPr sz="2400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(</a:t>
            </a:r>
            <a:r>
              <a:rPr sz="2400" b="1" i="1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b</a:t>
            </a:r>
            <a:r>
              <a:rPr sz="2400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≠</a:t>
            </a:r>
            <a:r>
              <a:rPr sz="2400" b="1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0</a:t>
            </a:r>
            <a:r>
              <a:rPr sz="2400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)，</a:t>
            </a:r>
            <a:r>
              <a:rPr sz="2400" b="1" i="1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a</a:t>
            </a:r>
            <a:r>
              <a:rPr sz="2400" i="1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∥</a:t>
            </a:r>
            <a:r>
              <a:rPr sz="2400" b="1" i="1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b</a:t>
            </a:r>
            <a:r>
              <a:rPr sz="2400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的充要条件是</a:t>
            </a:r>
            <a:r>
              <a:rPr lang="zh-CN" sz="2400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：</a:t>
            </a:r>
            <a:endParaRPr sz="2400">
              <a:latin typeface="Times New Roman" panose="02020603050405020304" pitchFamily="18" charset="0"/>
              <a:ea typeface="黑体" panose="02010609060101010101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sz="2400" b="1">
                <a:solidFill>
                  <a:srgbClr val="2C68D9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存在实数</a:t>
            </a:r>
            <a:r>
              <a:rPr sz="2400" b="1" i="1">
                <a:solidFill>
                  <a:srgbClr val="2C68D9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λ</a:t>
            </a:r>
            <a:r>
              <a:rPr sz="2400" b="1">
                <a:solidFill>
                  <a:srgbClr val="2C68D9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，使</a:t>
            </a:r>
            <a:r>
              <a:rPr sz="2400" b="1" i="1">
                <a:solidFill>
                  <a:srgbClr val="2C68D9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a</a:t>
            </a:r>
            <a:r>
              <a:rPr sz="2400" b="1">
                <a:solidFill>
                  <a:srgbClr val="2C68D9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＝</a:t>
            </a:r>
            <a:r>
              <a:rPr sz="2400" b="1" i="1">
                <a:solidFill>
                  <a:srgbClr val="2C68D9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λb</a:t>
            </a:r>
            <a:r>
              <a:rPr sz="2400" b="1">
                <a:solidFill>
                  <a:srgbClr val="2C68D9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 .</a:t>
            </a:r>
            <a:endParaRPr sz="2400" b="1">
              <a:solidFill>
                <a:srgbClr val="2C68D9"/>
              </a:solidFill>
              <a:latin typeface="Times New Roman" panose="02020603050405020304" pitchFamily="18" charset="0"/>
              <a:ea typeface="黑体" panose="02010609060101010101" charset="-122"/>
              <a:cs typeface="Times New Roman" panose="02020603050405020304" pitchFamily="18" charset="0"/>
            </a:endParaRPr>
          </a:p>
        </p:txBody>
      </p:sp>
      <p:sp>
        <p:nvSpPr>
          <p:cNvPr id="11" name="文本框 21" title=""/>
          <p:cNvSpPr txBox="1"/>
          <p:nvPr>
            <p:custDataLst>
              <p:tags r:id="rId19"/>
            </p:custDataLst>
          </p:nvPr>
        </p:nvSpPr>
        <p:spPr>
          <a:xfrm>
            <a:off x="6908800" y="3510280"/>
            <a:ext cx="3147695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sz="2400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对任意两个</a:t>
            </a:r>
            <a:r>
              <a:rPr lang="zh-CN" sz="2400" b="1">
                <a:solidFill>
                  <a:srgbClr val="2C68D9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空间</a:t>
            </a:r>
            <a:r>
              <a:rPr sz="2400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向量 </a:t>
            </a:r>
            <a:r>
              <a:rPr sz="2400" b="1" i="1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a</a:t>
            </a:r>
            <a:r>
              <a:rPr sz="2400" i="1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，</a:t>
            </a:r>
            <a:r>
              <a:rPr sz="2400" b="1" i="1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b</a:t>
            </a:r>
            <a:r>
              <a:rPr sz="2400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(</a:t>
            </a:r>
            <a:r>
              <a:rPr sz="2400" b="1" i="1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b</a:t>
            </a:r>
            <a:r>
              <a:rPr sz="2400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≠</a:t>
            </a:r>
            <a:r>
              <a:rPr sz="2400" b="1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0</a:t>
            </a:r>
            <a:r>
              <a:rPr sz="2400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)，</a:t>
            </a:r>
            <a:r>
              <a:rPr sz="2400" b="1" i="1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a</a:t>
            </a:r>
            <a:r>
              <a:rPr sz="2400" i="1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∥</a:t>
            </a:r>
            <a:r>
              <a:rPr sz="2400" b="1" i="1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b</a:t>
            </a:r>
            <a:r>
              <a:rPr sz="2400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的充要条件是</a:t>
            </a:r>
            <a:r>
              <a:rPr lang="zh-CN" sz="2400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：</a:t>
            </a:r>
            <a:endParaRPr sz="2400">
              <a:latin typeface="Times New Roman" panose="02020603050405020304" pitchFamily="18" charset="0"/>
              <a:ea typeface="黑体" panose="02010609060101010101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sz="2400" b="1">
                <a:solidFill>
                  <a:srgbClr val="2C68D9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存在实数</a:t>
            </a:r>
            <a:r>
              <a:rPr sz="2400" b="1" i="1">
                <a:solidFill>
                  <a:srgbClr val="2C68D9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λ</a:t>
            </a:r>
            <a:r>
              <a:rPr sz="2400" b="1">
                <a:solidFill>
                  <a:srgbClr val="2C68D9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，使</a:t>
            </a:r>
            <a:r>
              <a:rPr sz="2400" b="1" i="1">
                <a:solidFill>
                  <a:srgbClr val="2C68D9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a</a:t>
            </a:r>
            <a:r>
              <a:rPr sz="2400" b="1">
                <a:solidFill>
                  <a:srgbClr val="2C68D9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＝</a:t>
            </a:r>
            <a:r>
              <a:rPr sz="2400" b="1" i="1">
                <a:solidFill>
                  <a:srgbClr val="2C68D9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λb</a:t>
            </a:r>
            <a:r>
              <a:rPr sz="2400" b="1">
                <a:solidFill>
                  <a:srgbClr val="2C68D9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 .</a:t>
            </a:r>
            <a:endParaRPr sz="2400" b="1">
              <a:solidFill>
                <a:srgbClr val="2C68D9"/>
              </a:solidFill>
              <a:latin typeface="Times New Roman" panose="02020603050405020304" pitchFamily="18" charset="0"/>
              <a:ea typeface="黑体" panose="02010609060101010101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>
          <p:custDataLst>
            <p:tags r:id="rId3"/>
          </p:custDataLst>
        </p:nvPr>
      </p:nvGrpSpPr>
      <p:grpSpPr>
        <a:xfrm>
          <a:off x="0" y="0"/>
          <a:ext cx="0" cy="0"/>
        </a:xfrm>
      </p:grpSpPr>
      <p:sp>
        <p:nvSpPr>
          <p:cNvPr id="58" name="矩形 57" title=""/>
          <p:cNvSpPr/>
          <p:nvPr>
            <p:custDataLst>
              <p:tags r:id="rId4"/>
            </p:custDataLst>
          </p:nvPr>
        </p:nvSpPr>
        <p:spPr>
          <a:xfrm flipH="1">
            <a:off x="-15240" y="0"/>
            <a:ext cx="12206605" cy="6858000"/>
          </a:xfrm>
          <a:prstGeom prst="rect">
            <a:avLst/>
          </a:prstGeom>
          <a:gradFill flip="none" rotWithShape="1">
            <a:gsLst>
              <a:gs pos="0">
                <a:srgbClr val="EEF6FF">
                  <a:alpha val="0"/>
                </a:srgbClr>
              </a:gs>
              <a:gs pos="79000">
                <a:srgbClr val="D0E9F0">
                  <a:alpha val="36000"/>
                </a:srgbClr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圆角矩形 21" title=""/>
          <p:cNvSpPr/>
          <p:nvPr>
            <p:custDataLst>
              <p:tags r:id="rId5"/>
            </p:custDataLst>
          </p:nvPr>
        </p:nvSpPr>
        <p:spPr>
          <a:xfrm>
            <a:off x="878840" y="2769235"/>
            <a:ext cx="10243185" cy="1731010"/>
          </a:xfrm>
          <a:prstGeom prst="roundRect">
            <a:avLst>
              <a:gd name="adj" fmla="val 29017"/>
            </a:avLst>
          </a:prstGeom>
          <a:solidFill>
            <a:srgbClr val="EEF7F9"/>
          </a:solidFill>
          <a:ln w="15875">
            <a:solidFill>
              <a:srgbClr val="3873D2"/>
            </a:solidFill>
            <a:prstDash val="dash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0" name="组合 19" title=""/>
          <p:cNvGrpSpPr/>
          <p:nvPr>
            <p:custDataLst>
              <p:tags r:id="rId6"/>
            </p:custDataLst>
          </p:nvPr>
        </p:nvGrpSpPr>
        <p:grpSpPr>
          <a:xfrm>
            <a:off x="605790" y="327025"/>
            <a:ext cx="5932805" cy="521970"/>
            <a:chOff x="952" y="529"/>
            <a:chExt cx="9343" cy="822"/>
          </a:xfrm>
        </p:grpSpPr>
        <p:sp>
          <p:nvSpPr>
            <p:cNvPr id="39" name="文本框 38"/>
            <p:cNvSpPr txBox="1"/>
            <p:nvPr>
              <p:custDataLst>
                <p:tags r:id="rId7"/>
              </p:custDataLst>
            </p:nvPr>
          </p:nvSpPr>
          <p:spPr>
            <a:xfrm>
              <a:off x="1884" y="529"/>
              <a:ext cx="8411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2800" b="1">
                  <a:solidFill>
                    <a:schemeClr val="tx1"/>
                  </a:solidFill>
                  <a:latin typeface="黑体" panose="02010609060101010101" charset="-122"/>
                  <a:ea typeface="黑体" panose="02010609060101010101" charset="-122"/>
                </a:rPr>
                <a:t>学习新知</a:t>
              </a:r>
              <a:endParaRPr lang="zh-CN" altLang="en-US" sz="28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endParaRPr>
            </a:p>
          </p:txBody>
        </p:sp>
        <p:grpSp>
          <p:nvGrpSpPr>
            <p:cNvPr id="40" name="组合 39"/>
            <p:cNvGrpSpPr/>
            <p:nvPr>
              <p:custDataLst>
                <p:tags r:id="rId8"/>
              </p:custDataLst>
            </p:nvPr>
          </p:nvGrpSpPr>
          <p:grpSpPr>
            <a:xfrm flipH="1">
              <a:off x="952" y="609"/>
              <a:ext cx="791" cy="650"/>
              <a:chOff x="154433" y="372836"/>
              <a:chExt cx="450405" cy="412977"/>
            </a:xfrm>
          </p:grpSpPr>
          <p:sp>
            <p:nvSpPr>
              <p:cNvPr id="41" name="平行四边形 8"/>
              <p:cNvSpPr/>
              <p:nvPr>
                <p:custDataLst>
                  <p:tags r:id="rId9"/>
                </p:custDataLst>
              </p:nvPr>
            </p:nvSpPr>
            <p:spPr>
              <a:xfrm>
                <a:off x="154433" y="372836"/>
                <a:ext cx="332838" cy="412977"/>
              </a:xfrm>
              <a:custGeom>
                <a:gdLst>
                  <a:gd name="connsiteX0" fmla="*/ 12915 w 3994169"/>
                  <a:gd name="connsiteY0" fmla="*/ 4501132 h 4955863"/>
                  <a:gd name="connsiteX1" fmla="*/ 1168268 w 3994169"/>
                  <a:gd name="connsiteY1" fmla="*/ 265269 h 4955863"/>
                  <a:gd name="connsiteX2" fmla="*/ 1515580 w 3994169"/>
                  <a:gd name="connsiteY2" fmla="*/ 0 h 4955863"/>
                  <a:gd name="connsiteX3" fmla="*/ 3633942 w 3994169"/>
                  <a:gd name="connsiteY3" fmla="*/ 0 h 4955863"/>
                  <a:gd name="connsiteX4" fmla="*/ 3981255 w 3994169"/>
                  <a:gd name="connsiteY4" fmla="*/ 454731 h 4955863"/>
                  <a:gd name="connsiteX5" fmla="*/ 2825902 w 3994169"/>
                  <a:gd name="connsiteY5" fmla="*/ 4690594 h 4955863"/>
                  <a:gd name="connsiteX6" fmla="*/ 2478590 w 3994169"/>
                  <a:gd name="connsiteY6" fmla="*/ 4955863 h 4955863"/>
                  <a:gd name="connsiteX7" fmla="*/ 360228 w 3994169"/>
                  <a:gd name="connsiteY7" fmla="*/ 4955863 h 4955863"/>
                  <a:gd name="connsiteX8" fmla="*/ 12915 w 3994169"/>
                  <a:gd name="connsiteY8" fmla="*/ 4501132 h 4955863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994169" h="4955863">
                    <a:moveTo>
                      <a:pt x="12915" y="4501132"/>
                    </a:moveTo>
                    <a:lnTo>
                      <a:pt x="1168268" y="265269"/>
                    </a:lnTo>
                    <a:cubicBezTo>
                      <a:pt x="1210956" y="108760"/>
                      <a:pt x="1353354" y="0"/>
                      <a:pt x="1515580" y="0"/>
                    </a:cubicBezTo>
                    <a:lnTo>
                      <a:pt x="3633942" y="0"/>
                    </a:lnTo>
                    <a:cubicBezTo>
                      <a:pt x="3871499" y="0"/>
                      <a:pt x="4043766" y="225547"/>
                      <a:pt x="3981255" y="454731"/>
                    </a:cubicBezTo>
                    <a:lnTo>
                      <a:pt x="2825902" y="4690594"/>
                    </a:lnTo>
                    <a:cubicBezTo>
                      <a:pt x="2783214" y="4847103"/>
                      <a:pt x="2640815" y="4955863"/>
                      <a:pt x="2478590" y="4955863"/>
                    </a:cubicBezTo>
                    <a:lnTo>
                      <a:pt x="360228" y="4955863"/>
                    </a:lnTo>
                    <a:cubicBezTo>
                      <a:pt x="122671" y="4955863"/>
                      <a:pt x="-49596" y="4730316"/>
                      <a:pt x="12915" y="4501132"/>
                    </a:cubicBezTo>
                  </a:path>
                </a:pathLst>
              </a:custGeom>
              <a:gradFill flip="none" rotWithShape="1">
                <a:gsLst>
                  <a:gs pos="0">
                    <a:srgbClr val="0E48D9"/>
                  </a:gs>
                  <a:gs pos="100000">
                    <a:srgbClr val="679FDD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42" name="平行四边形 8"/>
              <p:cNvSpPr/>
              <p:nvPr>
                <p:custDataLst>
                  <p:tags r:id="rId10"/>
                </p:custDataLst>
              </p:nvPr>
            </p:nvSpPr>
            <p:spPr>
              <a:xfrm>
                <a:off x="444945" y="587422"/>
                <a:ext cx="159893" cy="198391"/>
              </a:xfrm>
              <a:custGeom>
                <a:gdLst>
                  <a:gd name="connsiteX0" fmla="*/ 12915 w 3994169"/>
                  <a:gd name="connsiteY0" fmla="*/ 4501132 h 4955863"/>
                  <a:gd name="connsiteX1" fmla="*/ 1168268 w 3994169"/>
                  <a:gd name="connsiteY1" fmla="*/ 265269 h 4955863"/>
                  <a:gd name="connsiteX2" fmla="*/ 1515580 w 3994169"/>
                  <a:gd name="connsiteY2" fmla="*/ 0 h 4955863"/>
                  <a:gd name="connsiteX3" fmla="*/ 3633942 w 3994169"/>
                  <a:gd name="connsiteY3" fmla="*/ 0 h 4955863"/>
                  <a:gd name="connsiteX4" fmla="*/ 3981255 w 3994169"/>
                  <a:gd name="connsiteY4" fmla="*/ 454731 h 4955863"/>
                  <a:gd name="connsiteX5" fmla="*/ 2825902 w 3994169"/>
                  <a:gd name="connsiteY5" fmla="*/ 4690594 h 4955863"/>
                  <a:gd name="connsiteX6" fmla="*/ 2478590 w 3994169"/>
                  <a:gd name="connsiteY6" fmla="*/ 4955863 h 4955863"/>
                  <a:gd name="connsiteX7" fmla="*/ 360228 w 3994169"/>
                  <a:gd name="connsiteY7" fmla="*/ 4955863 h 4955863"/>
                  <a:gd name="connsiteX8" fmla="*/ 12915 w 3994169"/>
                  <a:gd name="connsiteY8" fmla="*/ 4501132 h 4955863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994169" h="4955863">
                    <a:moveTo>
                      <a:pt x="12915" y="4501132"/>
                    </a:moveTo>
                    <a:lnTo>
                      <a:pt x="1168268" y="265269"/>
                    </a:lnTo>
                    <a:cubicBezTo>
                      <a:pt x="1210956" y="108760"/>
                      <a:pt x="1353354" y="0"/>
                      <a:pt x="1515580" y="0"/>
                    </a:cubicBezTo>
                    <a:lnTo>
                      <a:pt x="3633942" y="0"/>
                    </a:lnTo>
                    <a:cubicBezTo>
                      <a:pt x="3871499" y="0"/>
                      <a:pt x="4043766" y="225547"/>
                      <a:pt x="3981255" y="454731"/>
                    </a:cubicBezTo>
                    <a:lnTo>
                      <a:pt x="2825902" y="4690594"/>
                    </a:lnTo>
                    <a:cubicBezTo>
                      <a:pt x="2783214" y="4847103"/>
                      <a:pt x="2640815" y="4955863"/>
                      <a:pt x="2478590" y="4955863"/>
                    </a:cubicBezTo>
                    <a:lnTo>
                      <a:pt x="360228" y="4955863"/>
                    </a:lnTo>
                    <a:cubicBezTo>
                      <a:pt x="122671" y="4955863"/>
                      <a:pt x="-49596" y="4730316"/>
                      <a:pt x="12915" y="4501132"/>
                    </a:cubicBezTo>
                  </a:path>
                </a:pathLst>
              </a:custGeom>
              <a:gradFill flip="none" rotWithShape="1">
                <a:gsLst>
                  <a:gs pos="0">
                    <a:srgbClr val="0E48D9"/>
                  </a:gs>
                  <a:gs pos="100000">
                    <a:srgbClr val="387DE8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</p:grpSp>
      </p:grpSp>
      <p:cxnSp>
        <p:nvCxnSpPr>
          <p:cNvPr id="13" name="直接连接符 12" title=""/>
          <p:cNvCxnSpPr/>
          <p:nvPr>
            <p:custDataLst>
              <p:tags r:id="rId11"/>
            </p:custDataLst>
          </p:nvPr>
        </p:nvCxnSpPr>
        <p:spPr>
          <a:xfrm>
            <a:off x="10941050" y="476885"/>
            <a:ext cx="737870" cy="0"/>
          </a:xfrm>
          <a:prstGeom prst="line">
            <a:avLst/>
          </a:prstGeom>
          <a:ln>
            <a:solidFill>
              <a:srgbClr val="0E48D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 title=""/>
          <p:cNvSpPr txBox="1"/>
          <p:nvPr>
            <p:custDataLst>
              <p:tags r:id="rId12"/>
            </p:custDataLst>
          </p:nvPr>
        </p:nvSpPr>
        <p:spPr>
          <a:xfrm>
            <a:off x="735965" y="815975"/>
            <a:ext cx="10205085" cy="186817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indent="0" algn="ctr" fontAlgn="auto">
              <a:lnSpc>
                <a:spcPct val="150000"/>
              </a:lnSpc>
            </a:pPr>
            <a:r>
              <a:rPr sz="2400" b="1">
                <a:solidFill>
                  <a:srgbClr val="2B67DA"/>
                </a:solidFill>
                <a:latin typeface="黑体" panose="02010609060101010101" charset="-122"/>
                <a:ea typeface="黑体" panose="02010609060101010101" charset="-122"/>
                <a:cs typeface="Times New Roman" panose="02020603050405020304" pitchFamily="18" charset="0"/>
              </a:rPr>
              <a:t>直线的方向向量</a:t>
            </a:r>
            <a:endParaRPr sz="2400" b="1">
              <a:solidFill>
                <a:srgbClr val="2B67DA"/>
              </a:solidFill>
              <a:latin typeface="黑体" panose="02010609060101010101" charset="-122"/>
              <a:ea typeface="黑体" panose="02010609060101010101" charset="-122"/>
              <a:cs typeface="Times New Roman" panose="02020603050405020304" pitchFamily="18" charset="0"/>
            </a:endParaRPr>
          </a:p>
          <a:p>
            <a:pPr indent="457200" algn="just" fontAlgn="auto">
              <a:lnSpc>
                <a:spcPct val="150000"/>
              </a:lnSpc>
            </a:pPr>
            <a:r>
              <a:rPr lang="zh-CN" sz="2400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在直线</a:t>
            </a:r>
            <a:r>
              <a:rPr lang="zh-CN" sz="2400" i="1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l</a:t>
            </a:r>
            <a:r>
              <a:rPr lang="zh-CN" sz="2400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上取非零向量</a:t>
            </a:r>
            <a:r>
              <a:rPr lang="zh-CN" sz="2400" b="1" i="1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a</a:t>
            </a:r>
            <a:r>
              <a:rPr lang="zh-CN" sz="2400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，我们把与向量</a:t>
            </a:r>
            <a:r>
              <a:rPr lang="zh-CN" sz="2400" b="1" i="1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a</a:t>
            </a:r>
            <a:r>
              <a:rPr lang="zh-CN" sz="2400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平行的</a:t>
            </a:r>
            <a:r>
              <a:rPr lang="zh-CN" sz="2400" b="1">
                <a:solidFill>
                  <a:srgbClr val="2C68D9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非零向量</a:t>
            </a:r>
            <a:r>
              <a:rPr lang="zh-CN" sz="2400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称为直线</a:t>
            </a:r>
            <a:r>
              <a:rPr lang="zh-CN" sz="2400" i="1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l</a:t>
            </a:r>
            <a:r>
              <a:rPr lang="zh-CN" sz="2400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的</a:t>
            </a:r>
            <a:r>
              <a:rPr lang="zh-CN" sz="2400" b="1">
                <a:solidFill>
                  <a:srgbClr val="2C68D9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方向向量，</a:t>
            </a:r>
            <a:r>
              <a:rPr lang="zh-CN" sz="2400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直线可以由其上一点和它的方向向量确定。</a:t>
            </a:r>
            <a:endParaRPr lang="zh-CN" sz="2400">
              <a:latin typeface="Times New Roman" panose="02020603050405020304" pitchFamily="18" charset="0"/>
              <a:ea typeface="黑体" panose="02010609060101010101" charset="-122"/>
              <a:cs typeface="Times New Roman" panose="02020603050405020304" pitchFamily="18" charset="0"/>
            </a:endParaRPr>
          </a:p>
        </p:txBody>
      </p:sp>
      <p:grpSp>
        <p:nvGrpSpPr>
          <p:cNvPr id="17" name="组合 16" title=""/>
          <p:cNvGrpSpPr/>
          <p:nvPr>
            <p:custDataLst>
              <p:tags r:id="rId13"/>
            </p:custDataLst>
          </p:nvPr>
        </p:nvGrpSpPr>
        <p:grpSpPr>
          <a:xfrm>
            <a:off x="1143635" y="2673985"/>
            <a:ext cx="9978390" cy="1753235"/>
            <a:chOff x="1801" y="4211"/>
            <a:chExt cx="15714" cy="2761"/>
          </a:xfrm>
        </p:grpSpPr>
        <p:sp>
          <p:nvSpPr>
            <p:cNvPr id="6" name="文本框 4"/>
            <p:cNvSpPr txBox="1"/>
            <p:nvPr>
              <p:custDataLst>
                <p:tags r:id="rId14"/>
              </p:custDataLst>
            </p:nvPr>
          </p:nvSpPr>
          <p:spPr>
            <a:xfrm>
              <a:off x="1801" y="4211"/>
              <a:ext cx="15714" cy="27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400">
                  <a:solidFill>
                    <a:prstClr val="black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        </a:t>
              </a:r>
              <a:r>
                <a:rPr lang="zh-CN" altLang="en-US" sz="2400">
                  <a:latin typeface="Times New Roman" panose="02020603050405020304" pitchFamily="18" charset="0"/>
                  <a:ea typeface="黑体" panose="02010609060101010101" charset="-122"/>
                  <a:cs typeface="Times New Roman" panose="02020603050405020304" pitchFamily="18" charset="0"/>
                </a:rPr>
                <a:t>如图，</a:t>
              </a:r>
              <a:r>
                <a:rPr lang="zh-CN" altLang="en-US" sz="2400" i="1">
                  <a:latin typeface="Times New Roman" panose="02020603050405020304" pitchFamily="18" charset="0"/>
                  <a:ea typeface="黑体" panose="02010609060101010101" charset="-122"/>
                  <a:cs typeface="Times New Roman" panose="02020603050405020304" pitchFamily="18" charset="0"/>
                </a:rPr>
                <a:t>O</a:t>
              </a:r>
              <a:r>
                <a:rPr lang="zh-CN" altLang="en-US" sz="2400">
                  <a:latin typeface="Times New Roman" panose="02020603050405020304" pitchFamily="18" charset="0"/>
                  <a:ea typeface="黑体" panose="02010609060101010101" charset="-122"/>
                  <a:cs typeface="Times New Roman" panose="02020603050405020304" pitchFamily="18" charset="0"/>
                </a:rPr>
                <a:t>是直线</a:t>
              </a:r>
              <a:r>
                <a:rPr lang="zh-CN" altLang="en-US" sz="2400" i="1">
                  <a:latin typeface="Times New Roman" panose="02020603050405020304" pitchFamily="18" charset="0"/>
                  <a:ea typeface="黑体" panose="02010609060101010101" charset="-122"/>
                  <a:cs typeface="Times New Roman" panose="02020603050405020304" pitchFamily="18" charset="0"/>
                </a:rPr>
                <a:t>l</a:t>
              </a:r>
              <a:r>
                <a:rPr lang="zh-CN" altLang="en-US" sz="2400">
                  <a:latin typeface="Times New Roman" panose="02020603050405020304" pitchFamily="18" charset="0"/>
                  <a:ea typeface="黑体" panose="02010609060101010101" charset="-122"/>
                  <a:cs typeface="Times New Roman" panose="02020603050405020304" pitchFamily="18" charset="0"/>
                </a:rPr>
                <a:t>上一点，在直线</a:t>
              </a:r>
              <a:r>
                <a:rPr lang="zh-CN" altLang="en-US" sz="2400" i="1">
                  <a:latin typeface="Times New Roman" panose="02020603050405020304" pitchFamily="18" charset="0"/>
                  <a:ea typeface="黑体" panose="02010609060101010101" charset="-122"/>
                  <a:cs typeface="Times New Roman" panose="02020603050405020304" pitchFamily="18" charset="0"/>
                </a:rPr>
                <a:t>l</a:t>
              </a:r>
              <a:r>
                <a:rPr lang="zh-CN" altLang="en-US" sz="2400">
                  <a:latin typeface="Times New Roman" panose="02020603050405020304" pitchFamily="18" charset="0"/>
                  <a:ea typeface="黑体" panose="02010609060101010101" charset="-122"/>
                  <a:cs typeface="Times New Roman" panose="02020603050405020304" pitchFamily="18" charset="0"/>
                </a:rPr>
                <a:t>上取非零向量  </a:t>
              </a:r>
              <a:r>
                <a:rPr lang="en-US" altLang="zh-CN" sz="2400">
                  <a:latin typeface="Times New Roman" panose="02020603050405020304" pitchFamily="18" charset="0"/>
                  <a:ea typeface="黑体" panose="02010609060101010101" charset="-122"/>
                  <a:cs typeface="Times New Roman" panose="02020603050405020304" pitchFamily="18" charset="0"/>
                </a:rPr>
                <a:t>   </a:t>
              </a:r>
              <a:r>
                <a:rPr lang="zh-CN" altLang="en-US" sz="2400">
                  <a:latin typeface="Times New Roman" panose="02020603050405020304" pitchFamily="18" charset="0"/>
                  <a:ea typeface="黑体" panose="02010609060101010101" charset="-122"/>
                  <a:cs typeface="Times New Roman" panose="02020603050405020304" pitchFamily="18" charset="0"/>
                </a:rPr>
                <a:t>，则对于直线</a:t>
              </a:r>
              <a:r>
                <a:rPr lang="zh-CN" altLang="en-US" sz="2400" i="1">
                  <a:latin typeface="Times New Roman" panose="02020603050405020304" pitchFamily="18" charset="0"/>
                  <a:ea typeface="黑体" panose="02010609060101010101" charset="-122"/>
                  <a:cs typeface="Times New Roman" panose="02020603050405020304" pitchFamily="18" charset="0"/>
                </a:rPr>
                <a:t>l</a:t>
              </a:r>
              <a:r>
                <a:rPr lang="zh-CN" altLang="en-US" sz="2400">
                  <a:latin typeface="Times New Roman" panose="02020603050405020304" pitchFamily="18" charset="0"/>
                  <a:ea typeface="黑体" panose="02010609060101010101" charset="-122"/>
                  <a:cs typeface="Times New Roman" panose="02020603050405020304" pitchFamily="18" charset="0"/>
                </a:rPr>
                <a:t>上任意一点</a:t>
              </a:r>
              <a:r>
                <a:rPr lang="zh-CN" altLang="en-US" sz="2400" i="1">
                  <a:latin typeface="Times New Roman" panose="02020603050405020304" pitchFamily="18" charset="0"/>
                  <a:ea typeface="黑体" panose="02010609060101010101" charset="-122"/>
                  <a:cs typeface="Times New Roman" panose="02020603050405020304" pitchFamily="18" charset="0"/>
                </a:rPr>
                <a:t>P</a:t>
              </a:r>
              <a:r>
                <a:rPr lang="zh-CN" altLang="en-US" sz="2400">
                  <a:latin typeface="Times New Roman" panose="02020603050405020304" pitchFamily="18" charset="0"/>
                  <a:ea typeface="黑体" panose="02010609060101010101" charset="-122"/>
                  <a:cs typeface="Times New Roman" panose="02020603050405020304" pitchFamily="18" charset="0"/>
                </a:rPr>
                <a:t>，由数乘向量定义及向量共线的充要条件可知，存在实数</a:t>
              </a:r>
              <a:r>
                <a:rPr lang="en-US" altLang="zh-CN" sz="2400">
                  <a:latin typeface="Times New Roman" panose="02020603050405020304" pitchFamily="18" charset="0"/>
                  <a:ea typeface="黑体" panose="02010609060101010101" charset="-122"/>
                  <a:cs typeface="Times New Roman" panose="02020603050405020304" pitchFamily="18" charset="0"/>
                </a:rPr>
                <a:t>   </a:t>
              </a:r>
              <a:r>
                <a:rPr lang="zh-CN" altLang="en-US" sz="2400">
                  <a:latin typeface="Times New Roman" panose="02020603050405020304" pitchFamily="18" charset="0"/>
                  <a:ea typeface="黑体" panose="02010609060101010101" charset="-122"/>
                  <a:cs typeface="Times New Roman" panose="02020603050405020304" pitchFamily="18" charset="0"/>
                </a:rPr>
                <a:t>  , 使得</a:t>
              </a:r>
              <a:endParaRPr lang="zh-CN" altLang="en-US" sz="24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endParaRPr>
            </a:p>
          </p:txBody>
        </p:sp>
        <p:graphicFrame>
          <p:nvGraphicFramePr>
            <p:cNvPr id="4" name="对象 3"/>
            <p:cNvGraphicFramePr>
              <a:graphicFrameLocks noChangeAspect="1"/>
            </p:cNvGraphicFramePr>
            <p:nvPr>
              <p:custDataLst>
                <p:tags r:id="rId15"/>
              </p:custDataLst>
            </p:nvPr>
          </p:nvGraphicFramePr>
          <p:xfrm>
            <a:off x="12877" y="4621"/>
            <a:ext cx="567" cy="470"/>
          </p:xfrm>
          <a:graphic>
            <a:graphicData uri="http://schemas.openxmlformats.org/presentationml/2006/ole">
              <mc:AlternateContent>
                <mc:Choice xmlns:v="urn:schemas-microsoft-com:vml" Requires="v">
                  <p:oleObj spid="_x0000_s1053" name="Equation" r:id="rId16" imgW="3048000" imgH="3352800" progId="Equation.DSMT4">
                    <p:embed/>
                  </p:oleObj>
                </mc:Choice>
                <mc:Fallback>
                  <p:oleObj name="Equation" r:id="rId16" imgW="3048000" imgH="3352800" progId="Equation.DSMT4">
                    <p:embed/>
                    <p:pic>
                      <p:nvPicPr>
                        <p:cNvPr id="0" name="OLE substitute image"/>
                        <p:cNvPicPr/>
                        <p:nvPr/>
                      </p:nvPicPr>
                      <p:blipFill>
                        <a:blip r:embed="rId17"/>
                        <a:stretch>
                          <a:fillRect/>
                        </a:stretch>
                      </p:blipFill>
                      <p:spPr>
                        <a:xfrm>
                          <a:off x="12877" y="4621"/>
                          <a:ext cx="567" cy="47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" name="对象 6"/>
            <p:cNvGraphicFramePr>
              <a:graphicFrameLocks noChangeAspect="1"/>
            </p:cNvGraphicFramePr>
            <p:nvPr>
              <p:custDataLst>
                <p:tags r:id="rId18"/>
              </p:custDataLst>
            </p:nvPr>
          </p:nvGraphicFramePr>
          <p:xfrm>
            <a:off x="3028" y="6200"/>
            <a:ext cx="1645" cy="630"/>
          </p:xfrm>
          <a:graphic>
            <a:graphicData uri="http://schemas.openxmlformats.org/presentationml/2006/ole">
              <mc:AlternateContent>
                <mc:Choice xmlns:v="urn:schemas-microsoft-com:vml" Requires="v">
                  <p:oleObj spid="_x0000_s1054" name="Equation" r:id="rId19" imgW="13716000" imgH="5181600" progId="Equation.DSMT4">
                    <p:embed/>
                  </p:oleObj>
                </mc:Choice>
                <mc:Fallback>
                  <p:oleObj name="Equation" r:id="rId19" imgW="13716000" imgH="5181600" progId="Equation.DSMT4">
                    <p:embed/>
                    <p:pic>
                      <p:nvPicPr>
                        <p:cNvPr id="0" name="OLE substitute image"/>
                        <p:cNvPicPr/>
                        <p:nvPr/>
                      </p:nvPicPr>
                      <p:blipFill>
                        <a:blip r:embed="rId20"/>
                        <a:stretch>
                          <a:fillRect/>
                        </a:stretch>
                      </p:blipFill>
                      <p:spPr>
                        <a:xfrm>
                          <a:off x="3028" y="6200"/>
                          <a:ext cx="1645" cy="63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3" name="对象 32"/>
            <p:cNvGraphicFramePr>
              <a:graphicFrameLocks noChangeAspect="1"/>
            </p:cNvGraphicFramePr>
            <p:nvPr>
              <p:custDataLst>
                <p:tags r:id="rId21"/>
              </p:custDataLst>
            </p:nvPr>
          </p:nvGraphicFramePr>
          <p:xfrm>
            <a:off x="16179" y="5457"/>
            <a:ext cx="403" cy="520"/>
          </p:xfrm>
          <a:graphic>
            <a:graphicData uri="http://schemas.openxmlformats.org/presentationml/2006/ole">
              <mc:AlternateContent>
                <mc:Choice xmlns:v="urn:schemas-microsoft-com:vml" Requires="v">
                  <p:oleObj spid="_x0000_s1055" name="Equation" r:id="rId22" imgW="3352800" imgH="4267200" progId="Equation.DSMT4">
                    <p:embed/>
                  </p:oleObj>
                </mc:Choice>
                <mc:Fallback>
                  <p:oleObj name="Equation" r:id="rId22" imgW="3352800" imgH="4267200" progId="Equation.DSMT4">
                    <p:embed/>
                    <p:pic>
                      <p:nvPicPr>
                        <p:cNvPr id="0" name="OLE substitute image"/>
                        <p:cNvPicPr/>
                        <p:nvPr/>
                      </p:nvPicPr>
                      <p:blipFill>
                        <a:blip r:embed="rId23"/>
                        <a:stretch>
                          <a:fillRect/>
                        </a:stretch>
                      </p:blipFill>
                      <p:spPr>
                        <a:xfrm>
                          <a:off x="16179" y="5457"/>
                          <a:ext cx="403" cy="52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1" name="组合 20" title=""/>
          <p:cNvGrpSpPr/>
          <p:nvPr>
            <p:custDataLst>
              <p:tags r:id="rId24"/>
            </p:custDataLst>
          </p:nvPr>
        </p:nvGrpSpPr>
        <p:grpSpPr>
          <a:xfrm>
            <a:off x="1197610" y="4685665"/>
            <a:ext cx="6142990" cy="460375"/>
            <a:chOff x="987495" y="4561334"/>
            <a:chExt cx="6696744" cy="460375"/>
          </a:xfrm>
        </p:grpSpPr>
        <p:sp>
          <p:nvSpPr>
            <p:cNvPr id="19" name="文本框 18"/>
            <p:cNvSpPr txBox="1"/>
            <p:nvPr>
              <p:custDataLst>
                <p:tags r:id="rId25"/>
              </p:custDataLst>
            </p:nvPr>
          </p:nvSpPr>
          <p:spPr>
            <a:xfrm>
              <a:off x="987495" y="4561334"/>
              <a:ext cx="6696744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smtClean="0">
                  <a:solidFill>
                    <a:schemeClr val="tx1"/>
                  </a:solidFill>
                  <a:latin typeface="黑体" panose="02010609060101010101" charset="-122"/>
                  <a:ea typeface="黑体" panose="02010609060101010101" charset="-122"/>
                </a:rPr>
                <a:t>直线</a:t>
              </a:r>
              <a:r>
                <a:rPr lang="en-US" altLang="zh-CN" sz="2400" smtClean="0">
                  <a:solidFill>
                    <a:schemeClr val="tx1"/>
                  </a:solidFill>
                  <a:latin typeface="黑体" panose="02010609060101010101" charset="-122"/>
                  <a:ea typeface="黑体" panose="02010609060101010101" charset="-122"/>
                </a:rPr>
                <a:t>  </a:t>
              </a:r>
              <a:r>
                <a:rPr lang="zh-CN" altLang="en-US" sz="2400" smtClean="0">
                  <a:solidFill>
                    <a:schemeClr val="tx1"/>
                  </a:solidFill>
                  <a:latin typeface="黑体" panose="02010609060101010101" charset="-122"/>
                  <a:ea typeface="黑体" panose="02010609060101010101" charset="-122"/>
                </a:rPr>
                <a:t>可以由其上一点和它的方向向量确定</a:t>
              </a:r>
              <a:r>
                <a:rPr lang="zh-CN" altLang="en-US" sz="2400" smtClean="0">
                  <a:solidFill>
                    <a:schemeClr val="tx2"/>
                  </a:solidFill>
                  <a:latin typeface="黑体" panose="02010609060101010101" charset="-122"/>
                  <a:ea typeface="黑体" panose="02010609060101010101" charset="-122"/>
                </a:rPr>
                <a:t>。</a:t>
              </a:r>
              <a:endParaRPr lang="zh-CN" altLang="en-US" sz="2400" b="1" smtClean="0">
                <a:solidFill>
                  <a:schemeClr val="tx2"/>
                </a:solidFill>
                <a:latin typeface="黑体" panose="02010609060101010101" charset="-122"/>
                <a:ea typeface="黑体" panose="02010609060101010101" charset="-122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16" name="对象 15"/>
            <p:cNvGraphicFramePr>
              <a:graphicFrameLocks noChangeAspect="1"/>
            </p:cNvGraphicFramePr>
            <p:nvPr>
              <p:custDataLst>
                <p:tags r:id="rId26"/>
              </p:custDataLst>
            </p:nvPr>
          </p:nvGraphicFramePr>
          <p:xfrm>
            <a:off x="1813533" y="4603145"/>
            <a:ext cx="216024" cy="378042"/>
          </p:xfrm>
          <a:graphic>
            <a:graphicData uri="http://schemas.openxmlformats.org/presentationml/2006/ole">
              <mc:AlternateContent>
                <mc:Choice xmlns:v="urn:schemas-microsoft-com:vml" Requires="v">
                  <p:oleObj spid="_x0000_s1056" name="Equation" r:id="rId27" imgW="2438400" imgH="4267200" progId="Equation.DSMT4">
                    <p:embed/>
                  </p:oleObj>
                </mc:Choice>
                <mc:Fallback>
                  <p:oleObj name="Equation" r:id="rId27" imgW="2438400" imgH="4267200" progId="Equation.DSMT4">
                    <p:embed/>
                    <p:pic>
                      <p:nvPicPr>
                        <p:cNvPr id="0" name="OLE substitute image"/>
                        <p:cNvPicPr/>
                        <p:nvPr/>
                      </p:nvPicPr>
                      <p:blipFill>
                        <a:blip r:embed="rId28"/>
                        <a:stretch>
                          <a:fillRect/>
                        </a:stretch>
                      </p:blipFill>
                      <p:spPr>
                        <a:xfrm>
                          <a:off x="1813533" y="4603145"/>
                          <a:ext cx="216024" cy="378042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2" name="任意多边形: 形状 41" title=""/>
          <p:cNvSpPr/>
          <p:nvPr>
            <p:custDataLst>
              <p:tags r:id="rId29"/>
            </p:custDataLst>
          </p:nvPr>
        </p:nvSpPr>
        <p:spPr>
          <a:xfrm>
            <a:off x="0" y="4877435"/>
            <a:ext cx="12192000" cy="1980565"/>
          </a:xfrm>
          <a:custGeom>
            <a:gdLst>
              <a:gd name="connsiteX0" fmla="*/ 12192000 w 12192000"/>
              <a:gd name="connsiteY0" fmla="*/ 0 h 1805490"/>
              <a:gd name="connsiteX1" fmla="*/ 12192000 w 12192000"/>
              <a:gd name="connsiteY1" fmla="*/ 1805490 h 1805490"/>
              <a:gd name="connsiteX2" fmla="*/ 0 w 12192000"/>
              <a:gd name="connsiteY2" fmla="*/ 1805490 h 1805490"/>
              <a:gd name="connsiteX3" fmla="*/ 0 w 12192000"/>
              <a:gd name="connsiteY3" fmla="*/ 0 h 1805490"/>
              <a:gd name="connsiteX4" fmla="*/ 88209 w 12192000"/>
              <a:gd name="connsiteY4" fmla="*/ 45501 h 1805490"/>
              <a:gd name="connsiteX5" fmla="*/ 6096000 w 12192000"/>
              <a:gd name="connsiteY5" fmla="*/ 1212164 h 1805490"/>
              <a:gd name="connsiteX6" fmla="*/ 12103791 w 12192000"/>
              <a:gd name="connsiteY6" fmla="*/ 45501 h 1805490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1805490">
                <a:moveTo>
                  <a:pt x="12192000" y="0"/>
                </a:moveTo>
                <a:lnTo>
                  <a:pt x="12192000" y="1805490"/>
                </a:lnTo>
                <a:lnTo>
                  <a:pt x="0" y="1805490"/>
                </a:lnTo>
                <a:lnTo>
                  <a:pt x="0" y="0"/>
                </a:lnTo>
                <a:lnTo>
                  <a:pt x="88209" y="45501"/>
                </a:lnTo>
                <a:cubicBezTo>
                  <a:pt x="1625737" y="766325"/>
                  <a:pt x="3749812" y="1212164"/>
                  <a:pt x="6096000" y="1212164"/>
                </a:cubicBezTo>
                <a:cubicBezTo>
                  <a:pt x="8442189" y="1212164"/>
                  <a:pt x="10566264" y="766325"/>
                  <a:pt x="12103791" y="45501"/>
                </a:cubicBezTo>
                <a:close/>
              </a:path>
            </a:pathLst>
          </a:custGeom>
          <a:gradFill flip="none" rotWithShape="1">
            <a:gsLst>
              <a:gs pos="0">
                <a:srgbClr val="4077DB"/>
              </a:gs>
              <a:gs pos="100000">
                <a:srgbClr val="99BFE6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 title=""/>
          <p:cNvPicPr>
            <a:picLocks noChangeAspect="1"/>
          </p:cNvPicPr>
          <p:nvPr>
            <p:custDataLst>
              <p:tags r:id="rId31"/>
            </p:custDataLst>
          </p:nvPr>
        </p:nvPicPr>
        <p:blipFill>
          <a:blip r:embed="rId30"/>
          <a:stretch>
            <a:fillRect/>
          </a:stretch>
        </p:blipFill>
        <p:spPr>
          <a:xfrm>
            <a:off x="7523480" y="4585335"/>
            <a:ext cx="3005455" cy="1442085"/>
          </a:xfrm>
          <a:prstGeom prst="rect">
            <a:avLst/>
          </a:prstGeom>
        </p:spPr>
      </p:pic>
    </p:spTree>
  </p:cSld>
  <p:clrMapOvr>
    <a:masterClrMapping/>
  </p:clrMapOvr>
  <p:transition/>
  <p:timing/>
</p:sld>
</file>

<file path=ppt/slides/slide18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>
          <p:custDataLst>
            <p:tags r:id="rId3"/>
          </p:custDataLst>
        </p:nvPr>
      </p:nvGrpSpPr>
      <p:grpSpPr>
        <a:xfrm>
          <a:off x="0" y="0"/>
          <a:ext cx="0" cy="0"/>
        </a:xfrm>
      </p:grpSpPr>
      <p:sp>
        <p:nvSpPr>
          <p:cNvPr id="58" name="矩形 57" title=""/>
          <p:cNvSpPr/>
          <p:nvPr>
            <p:custDataLst>
              <p:tags r:id="rId4"/>
            </p:custDataLst>
          </p:nvPr>
        </p:nvSpPr>
        <p:spPr>
          <a:xfrm flipH="1">
            <a:off x="-15240" y="0"/>
            <a:ext cx="12206605" cy="6858000"/>
          </a:xfrm>
          <a:prstGeom prst="rect">
            <a:avLst/>
          </a:prstGeom>
          <a:gradFill flip="none" rotWithShape="1">
            <a:gsLst>
              <a:gs pos="0">
                <a:srgbClr val="EEF6FF">
                  <a:alpha val="0"/>
                </a:srgbClr>
              </a:gs>
              <a:gs pos="79000">
                <a:srgbClr val="D0E9F0">
                  <a:alpha val="36000"/>
                </a:srgbClr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0" name="组合 19" title=""/>
          <p:cNvGrpSpPr/>
          <p:nvPr>
            <p:custDataLst>
              <p:tags r:id="rId5"/>
            </p:custDataLst>
          </p:nvPr>
        </p:nvGrpSpPr>
        <p:grpSpPr>
          <a:xfrm>
            <a:off x="605790" y="327025"/>
            <a:ext cx="5932805" cy="521970"/>
            <a:chOff x="952" y="529"/>
            <a:chExt cx="9343" cy="822"/>
          </a:xfrm>
        </p:grpSpPr>
        <p:sp>
          <p:nvSpPr>
            <p:cNvPr id="39" name="文本框 38"/>
            <p:cNvSpPr txBox="1"/>
            <p:nvPr>
              <p:custDataLst>
                <p:tags r:id="rId6"/>
              </p:custDataLst>
            </p:nvPr>
          </p:nvSpPr>
          <p:spPr>
            <a:xfrm>
              <a:off x="1884" y="529"/>
              <a:ext cx="8411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2800" b="1">
                  <a:solidFill>
                    <a:schemeClr val="tx1"/>
                  </a:solidFill>
                  <a:latin typeface="黑体" panose="02010609060101010101" charset="-122"/>
                  <a:ea typeface="黑体" panose="02010609060101010101" charset="-122"/>
                </a:rPr>
                <a:t>学习新知</a:t>
              </a:r>
              <a:endParaRPr lang="zh-CN" altLang="en-US" sz="28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endParaRPr>
            </a:p>
          </p:txBody>
        </p:sp>
        <p:grpSp>
          <p:nvGrpSpPr>
            <p:cNvPr id="40" name="组合 39"/>
            <p:cNvGrpSpPr/>
            <p:nvPr>
              <p:custDataLst>
                <p:tags r:id="rId7"/>
              </p:custDataLst>
            </p:nvPr>
          </p:nvGrpSpPr>
          <p:grpSpPr>
            <a:xfrm flipH="1">
              <a:off x="952" y="609"/>
              <a:ext cx="791" cy="650"/>
              <a:chOff x="154433" y="372836"/>
              <a:chExt cx="450405" cy="412977"/>
            </a:xfrm>
          </p:grpSpPr>
          <p:sp>
            <p:nvSpPr>
              <p:cNvPr id="41" name="平行四边形 8"/>
              <p:cNvSpPr/>
              <p:nvPr>
                <p:custDataLst>
                  <p:tags r:id="rId8"/>
                </p:custDataLst>
              </p:nvPr>
            </p:nvSpPr>
            <p:spPr>
              <a:xfrm>
                <a:off x="154433" y="372836"/>
                <a:ext cx="332838" cy="412977"/>
              </a:xfrm>
              <a:custGeom>
                <a:gdLst>
                  <a:gd name="connsiteX0" fmla="*/ 12915 w 3994169"/>
                  <a:gd name="connsiteY0" fmla="*/ 4501132 h 4955863"/>
                  <a:gd name="connsiteX1" fmla="*/ 1168268 w 3994169"/>
                  <a:gd name="connsiteY1" fmla="*/ 265269 h 4955863"/>
                  <a:gd name="connsiteX2" fmla="*/ 1515580 w 3994169"/>
                  <a:gd name="connsiteY2" fmla="*/ 0 h 4955863"/>
                  <a:gd name="connsiteX3" fmla="*/ 3633942 w 3994169"/>
                  <a:gd name="connsiteY3" fmla="*/ 0 h 4955863"/>
                  <a:gd name="connsiteX4" fmla="*/ 3981255 w 3994169"/>
                  <a:gd name="connsiteY4" fmla="*/ 454731 h 4955863"/>
                  <a:gd name="connsiteX5" fmla="*/ 2825902 w 3994169"/>
                  <a:gd name="connsiteY5" fmla="*/ 4690594 h 4955863"/>
                  <a:gd name="connsiteX6" fmla="*/ 2478590 w 3994169"/>
                  <a:gd name="connsiteY6" fmla="*/ 4955863 h 4955863"/>
                  <a:gd name="connsiteX7" fmla="*/ 360228 w 3994169"/>
                  <a:gd name="connsiteY7" fmla="*/ 4955863 h 4955863"/>
                  <a:gd name="connsiteX8" fmla="*/ 12915 w 3994169"/>
                  <a:gd name="connsiteY8" fmla="*/ 4501132 h 4955863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994169" h="4955863">
                    <a:moveTo>
                      <a:pt x="12915" y="4501132"/>
                    </a:moveTo>
                    <a:lnTo>
                      <a:pt x="1168268" y="265269"/>
                    </a:lnTo>
                    <a:cubicBezTo>
                      <a:pt x="1210956" y="108760"/>
                      <a:pt x="1353354" y="0"/>
                      <a:pt x="1515580" y="0"/>
                    </a:cubicBezTo>
                    <a:lnTo>
                      <a:pt x="3633942" y="0"/>
                    </a:lnTo>
                    <a:cubicBezTo>
                      <a:pt x="3871499" y="0"/>
                      <a:pt x="4043766" y="225547"/>
                      <a:pt x="3981255" y="454731"/>
                    </a:cubicBezTo>
                    <a:lnTo>
                      <a:pt x="2825902" y="4690594"/>
                    </a:lnTo>
                    <a:cubicBezTo>
                      <a:pt x="2783214" y="4847103"/>
                      <a:pt x="2640815" y="4955863"/>
                      <a:pt x="2478590" y="4955863"/>
                    </a:cubicBezTo>
                    <a:lnTo>
                      <a:pt x="360228" y="4955863"/>
                    </a:lnTo>
                    <a:cubicBezTo>
                      <a:pt x="122671" y="4955863"/>
                      <a:pt x="-49596" y="4730316"/>
                      <a:pt x="12915" y="4501132"/>
                    </a:cubicBezTo>
                  </a:path>
                </a:pathLst>
              </a:custGeom>
              <a:gradFill flip="none" rotWithShape="1">
                <a:gsLst>
                  <a:gs pos="0">
                    <a:srgbClr val="0E48D9"/>
                  </a:gs>
                  <a:gs pos="100000">
                    <a:srgbClr val="679FDD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42" name="平行四边形 8"/>
              <p:cNvSpPr/>
              <p:nvPr>
                <p:custDataLst>
                  <p:tags r:id="rId9"/>
                </p:custDataLst>
              </p:nvPr>
            </p:nvSpPr>
            <p:spPr>
              <a:xfrm>
                <a:off x="444945" y="587422"/>
                <a:ext cx="159893" cy="198391"/>
              </a:xfrm>
              <a:custGeom>
                <a:gdLst>
                  <a:gd name="connsiteX0" fmla="*/ 12915 w 3994169"/>
                  <a:gd name="connsiteY0" fmla="*/ 4501132 h 4955863"/>
                  <a:gd name="connsiteX1" fmla="*/ 1168268 w 3994169"/>
                  <a:gd name="connsiteY1" fmla="*/ 265269 h 4955863"/>
                  <a:gd name="connsiteX2" fmla="*/ 1515580 w 3994169"/>
                  <a:gd name="connsiteY2" fmla="*/ 0 h 4955863"/>
                  <a:gd name="connsiteX3" fmla="*/ 3633942 w 3994169"/>
                  <a:gd name="connsiteY3" fmla="*/ 0 h 4955863"/>
                  <a:gd name="connsiteX4" fmla="*/ 3981255 w 3994169"/>
                  <a:gd name="connsiteY4" fmla="*/ 454731 h 4955863"/>
                  <a:gd name="connsiteX5" fmla="*/ 2825902 w 3994169"/>
                  <a:gd name="connsiteY5" fmla="*/ 4690594 h 4955863"/>
                  <a:gd name="connsiteX6" fmla="*/ 2478590 w 3994169"/>
                  <a:gd name="connsiteY6" fmla="*/ 4955863 h 4955863"/>
                  <a:gd name="connsiteX7" fmla="*/ 360228 w 3994169"/>
                  <a:gd name="connsiteY7" fmla="*/ 4955863 h 4955863"/>
                  <a:gd name="connsiteX8" fmla="*/ 12915 w 3994169"/>
                  <a:gd name="connsiteY8" fmla="*/ 4501132 h 4955863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994169" h="4955863">
                    <a:moveTo>
                      <a:pt x="12915" y="4501132"/>
                    </a:moveTo>
                    <a:lnTo>
                      <a:pt x="1168268" y="265269"/>
                    </a:lnTo>
                    <a:cubicBezTo>
                      <a:pt x="1210956" y="108760"/>
                      <a:pt x="1353354" y="0"/>
                      <a:pt x="1515580" y="0"/>
                    </a:cubicBezTo>
                    <a:lnTo>
                      <a:pt x="3633942" y="0"/>
                    </a:lnTo>
                    <a:cubicBezTo>
                      <a:pt x="3871499" y="0"/>
                      <a:pt x="4043766" y="225547"/>
                      <a:pt x="3981255" y="454731"/>
                    </a:cubicBezTo>
                    <a:lnTo>
                      <a:pt x="2825902" y="4690594"/>
                    </a:lnTo>
                    <a:cubicBezTo>
                      <a:pt x="2783214" y="4847103"/>
                      <a:pt x="2640815" y="4955863"/>
                      <a:pt x="2478590" y="4955863"/>
                    </a:cubicBezTo>
                    <a:lnTo>
                      <a:pt x="360228" y="4955863"/>
                    </a:lnTo>
                    <a:cubicBezTo>
                      <a:pt x="122671" y="4955863"/>
                      <a:pt x="-49596" y="4730316"/>
                      <a:pt x="12915" y="4501132"/>
                    </a:cubicBezTo>
                  </a:path>
                </a:pathLst>
              </a:custGeom>
              <a:gradFill flip="none" rotWithShape="1">
                <a:gsLst>
                  <a:gs pos="0">
                    <a:srgbClr val="0E48D9"/>
                  </a:gs>
                  <a:gs pos="100000">
                    <a:srgbClr val="387DE8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</p:grpSp>
      </p:grpSp>
      <p:cxnSp>
        <p:nvCxnSpPr>
          <p:cNvPr id="13" name="直接连接符 12" title=""/>
          <p:cNvCxnSpPr/>
          <p:nvPr>
            <p:custDataLst>
              <p:tags r:id="rId10"/>
            </p:custDataLst>
          </p:nvPr>
        </p:nvCxnSpPr>
        <p:spPr>
          <a:xfrm>
            <a:off x="10941050" y="476885"/>
            <a:ext cx="737870" cy="0"/>
          </a:xfrm>
          <a:prstGeom prst="line">
            <a:avLst/>
          </a:prstGeom>
          <a:ln>
            <a:solidFill>
              <a:srgbClr val="0E48D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 title=""/>
          <p:cNvSpPr txBox="1"/>
          <p:nvPr>
            <p:custDataLst>
              <p:tags r:id="rId11"/>
            </p:custDataLst>
          </p:nvPr>
        </p:nvSpPr>
        <p:spPr>
          <a:xfrm>
            <a:off x="1108075" y="939800"/>
            <a:ext cx="10013950" cy="62420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indent="0" algn="ctr" fontAlgn="auto">
              <a:lnSpc>
                <a:spcPct val="150000"/>
              </a:lnSpc>
            </a:pPr>
            <a:r>
              <a:rPr sz="2400" b="1">
                <a:solidFill>
                  <a:srgbClr val="2B67DA"/>
                </a:solidFill>
                <a:latin typeface="黑体" panose="02010609060101010101" charset="-122"/>
                <a:ea typeface="黑体" panose="02010609060101010101" charset="-122"/>
                <a:cs typeface="Times New Roman" panose="02020603050405020304" pitchFamily="18" charset="0"/>
              </a:rPr>
              <a:t>共面向量</a:t>
            </a:r>
            <a:endParaRPr lang="zh-CN" sz="2400">
              <a:latin typeface="Times New Roman" panose="02020603050405020304" pitchFamily="18" charset="0"/>
              <a:ea typeface="黑体" panose="02010609060101010101" charset="-122"/>
              <a:cs typeface="Times New Roman" panose="02020603050405020304" pitchFamily="18" charset="0"/>
            </a:endParaRPr>
          </a:p>
        </p:txBody>
      </p:sp>
      <p:grpSp>
        <p:nvGrpSpPr>
          <p:cNvPr id="61443" name="组合 2" title=""/>
          <p:cNvGrpSpPr/>
          <p:nvPr>
            <p:custDataLst>
              <p:tags r:id="rId12"/>
            </p:custDataLst>
          </p:nvPr>
        </p:nvGrpSpPr>
        <p:grpSpPr>
          <a:xfrm>
            <a:off x="804545" y="1802765"/>
            <a:ext cx="3288665" cy="2564765"/>
            <a:chOff x="11763" y="4920"/>
            <a:chExt cx="6360" cy="4800"/>
          </a:xfrm>
        </p:grpSpPr>
        <p:sp>
          <p:nvSpPr>
            <p:cNvPr id="61444" name="直接连接符 16388"/>
            <p:cNvSpPr/>
            <p:nvPr>
              <p:custDataLst>
                <p:tags r:id="rId13"/>
              </p:custDataLst>
            </p:nvPr>
          </p:nvSpPr>
          <p:spPr>
            <a:xfrm>
              <a:off x="14643" y="5520"/>
              <a:ext cx="1920" cy="0"/>
            </a:xfrm>
            <a:prstGeom prst="line">
              <a:avLst/>
            </a:prstGeom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stealth" w="lg" len="lg"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1445" name="直接连接符 16389"/>
            <p:cNvSpPr/>
            <p:nvPr>
              <p:custDataLst>
                <p:tags r:id="rId14"/>
              </p:custDataLst>
            </p:nvPr>
          </p:nvSpPr>
          <p:spPr>
            <a:xfrm flipH="1">
              <a:off x="13803" y="5520"/>
              <a:ext cx="840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dash"/>
              <a:round/>
              <a:headEnd type="none" w="med" len="med"/>
              <a:tailEnd type="none" w="lg" len="lg"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1446" name="直接连接符 16390"/>
            <p:cNvSpPr/>
            <p:nvPr>
              <p:custDataLst>
                <p:tags r:id="rId15"/>
              </p:custDataLst>
            </p:nvPr>
          </p:nvSpPr>
          <p:spPr>
            <a:xfrm flipH="1">
              <a:off x="16563" y="5520"/>
              <a:ext cx="840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dash"/>
              <a:round/>
              <a:headEnd type="none" w="med" len="med"/>
              <a:tailEnd type="none" w="lg" len="lg"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1447" name="直接连接符 16391"/>
            <p:cNvSpPr/>
            <p:nvPr>
              <p:custDataLst>
                <p:tags r:id="rId16"/>
              </p:custDataLst>
            </p:nvPr>
          </p:nvSpPr>
          <p:spPr>
            <a:xfrm>
              <a:off x="13803" y="6480"/>
              <a:ext cx="1920" cy="0"/>
            </a:xfrm>
            <a:prstGeom prst="line">
              <a:avLst/>
            </a:prstGeom>
            <a:ln w="28575" cap="flat" cmpd="sng">
              <a:solidFill>
                <a:srgbClr val="134DD9"/>
              </a:solidFill>
              <a:prstDash val="solid"/>
              <a:round/>
              <a:headEnd type="none" w="med" len="med"/>
              <a:tailEnd type="stealth" w="lg" len="lg"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1448" name="直接连接符 16392"/>
            <p:cNvSpPr/>
            <p:nvPr>
              <p:custDataLst>
                <p:tags r:id="rId17"/>
              </p:custDataLst>
            </p:nvPr>
          </p:nvSpPr>
          <p:spPr>
            <a:xfrm>
              <a:off x="15723" y="6480"/>
              <a:ext cx="1800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lg" len="lg"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1449" name="直接连接符 16393"/>
            <p:cNvSpPr/>
            <p:nvPr>
              <p:custDataLst>
                <p:tags r:id="rId18"/>
              </p:custDataLst>
            </p:nvPr>
          </p:nvSpPr>
          <p:spPr>
            <a:xfrm flipH="1">
              <a:off x="12723" y="6480"/>
              <a:ext cx="1080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lg" len="lg"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1450" name="直接连接符 16394"/>
            <p:cNvSpPr/>
            <p:nvPr>
              <p:custDataLst>
                <p:tags r:id="rId19"/>
              </p:custDataLst>
            </p:nvPr>
          </p:nvSpPr>
          <p:spPr>
            <a:xfrm>
              <a:off x="11763" y="9720"/>
              <a:ext cx="4920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lg" len="lg"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1451" name="直接连接符 16395"/>
            <p:cNvSpPr/>
            <p:nvPr>
              <p:custDataLst>
                <p:tags r:id="rId20"/>
              </p:custDataLst>
            </p:nvPr>
          </p:nvSpPr>
          <p:spPr>
            <a:xfrm flipV="1">
              <a:off x="11763" y="7320"/>
              <a:ext cx="1200" cy="240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lg" len="lg"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1452" name="直接连接符 16396"/>
            <p:cNvSpPr/>
            <p:nvPr>
              <p:custDataLst>
                <p:tags r:id="rId21"/>
              </p:custDataLst>
            </p:nvPr>
          </p:nvSpPr>
          <p:spPr>
            <a:xfrm flipV="1">
              <a:off x="16683" y="7320"/>
              <a:ext cx="1200" cy="240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lg" len="lg"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1453" name="直接连接符 16397"/>
            <p:cNvSpPr/>
            <p:nvPr>
              <p:custDataLst>
                <p:tags r:id="rId22"/>
              </p:custDataLst>
            </p:nvPr>
          </p:nvSpPr>
          <p:spPr>
            <a:xfrm>
              <a:off x="12963" y="7320"/>
              <a:ext cx="4920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lg" len="lg"/>
            </a:ln>
          </p:spPr>
          <p:txBody>
            <a:bodyPr/>
            <a:lstStyle/>
            <a:p>
              <a:endParaRPr/>
            </a:p>
          </p:txBody>
        </p:sp>
        <p:graphicFrame>
          <p:nvGraphicFramePr>
            <p:cNvPr id="61454" name="对象 16399"/>
            <p:cNvGraphicFramePr>
              <a:graphicFrameLocks noChangeAspect="1"/>
            </p:cNvGraphicFramePr>
            <p:nvPr>
              <p:custDataLst>
                <p:tags r:id="rId23"/>
              </p:custDataLst>
            </p:nvPr>
          </p:nvGraphicFramePr>
          <p:xfrm>
            <a:off x="15243" y="4920"/>
            <a:ext cx="502" cy="640"/>
          </p:xfrm>
          <a:graphic>
            <a:graphicData uri="http://schemas.openxmlformats.org/presentationml/2006/ole">
              <mc:AlternateContent>
                <mc:Choice xmlns:v="urn:schemas-microsoft-com:vml" Requires="v">
                  <p:oleObj spid="_x0000_s1057" r:id="rId24" imgW="139700" imgH="177800" progId="Equation.DSMT4">
                    <p:embed/>
                  </p:oleObj>
                </mc:Choice>
                <mc:Fallback>
                  <p:oleObj r:id="rId24" imgW="139700" imgH="177800" progId="Equation.DSMT4">
                    <p:embed/>
                    <p:pic>
                      <p:nvPicPr>
                        <p:cNvPr id="0" name="OLE substitute image"/>
                        <p:cNvPicPr/>
                        <p:nvPr/>
                      </p:nvPicPr>
                      <p:blipFill>
                        <a:blip r:embed="rId25"/>
                        <a:stretch>
                          <a:fillRect/>
                        </a:stretch>
                      </p:blipFill>
                      <p:spPr>
                        <a:xfrm>
                          <a:off x="15243" y="4920"/>
                          <a:ext cx="502" cy="64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1455" name="对象 16400"/>
            <p:cNvGraphicFramePr>
              <a:graphicFrameLocks noChangeAspect="1"/>
            </p:cNvGraphicFramePr>
            <p:nvPr>
              <p:custDataLst>
                <p:tags r:id="rId26"/>
              </p:custDataLst>
            </p:nvPr>
          </p:nvGraphicFramePr>
          <p:xfrm>
            <a:off x="14283" y="6440"/>
            <a:ext cx="502" cy="640"/>
          </p:xfrm>
          <a:graphic>
            <a:graphicData uri="http://schemas.openxmlformats.org/presentationml/2006/ole">
              <mc:AlternateContent>
                <mc:Choice xmlns:v="urn:schemas-microsoft-com:vml" Requires="v">
                  <p:oleObj spid="_x0000_s1058" r:id="rId27" imgW="139700" imgH="177800" progId="Equation.DSMT4">
                    <p:embed/>
                  </p:oleObj>
                </mc:Choice>
                <mc:Fallback>
                  <p:oleObj r:id="rId27" imgW="139700" imgH="177800" progId="Equation.DSMT4">
                    <p:embed/>
                    <p:pic>
                      <p:nvPicPr>
                        <p:cNvPr id="0" name="OLE substitute image"/>
                        <p:cNvPicPr/>
                        <p:nvPr/>
                      </p:nvPicPr>
                      <p:blipFill>
                        <a:blip r:embed="rId25"/>
                        <a:stretch>
                          <a:fillRect/>
                        </a:stretch>
                      </p:blipFill>
                      <p:spPr>
                        <a:xfrm>
                          <a:off x="14283" y="6440"/>
                          <a:ext cx="502" cy="64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1456" name="直接连接符 16401"/>
            <p:cNvSpPr/>
            <p:nvPr>
              <p:custDataLst>
                <p:tags r:id="rId28"/>
              </p:custDataLst>
            </p:nvPr>
          </p:nvSpPr>
          <p:spPr>
            <a:xfrm>
              <a:off x="14163" y="8440"/>
              <a:ext cx="1920" cy="0"/>
            </a:xfrm>
            <a:prstGeom prst="line">
              <a:avLst/>
            </a:prstGeom>
            <a:ln w="28575" cap="flat" cmpd="sng">
              <a:solidFill>
                <a:srgbClr val="134DD9"/>
              </a:solidFill>
              <a:prstDash val="solid"/>
              <a:round/>
              <a:headEnd type="none" w="med" len="med"/>
              <a:tailEnd type="stealth" w="lg" len="lg"/>
            </a:ln>
          </p:spPr>
          <p:txBody>
            <a:bodyPr/>
            <a:lstStyle/>
            <a:p>
              <a:endParaRPr/>
            </a:p>
          </p:txBody>
        </p:sp>
        <p:graphicFrame>
          <p:nvGraphicFramePr>
            <p:cNvPr id="61457" name="对象 16402"/>
            <p:cNvGraphicFramePr>
              <a:graphicFrameLocks noChangeAspect="1"/>
            </p:cNvGraphicFramePr>
            <p:nvPr>
              <p:custDataLst>
                <p:tags r:id="rId29"/>
              </p:custDataLst>
            </p:nvPr>
          </p:nvGraphicFramePr>
          <p:xfrm>
            <a:off x="14643" y="8400"/>
            <a:ext cx="502" cy="640"/>
          </p:xfrm>
          <a:graphic>
            <a:graphicData uri="http://schemas.openxmlformats.org/presentationml/2006/ole">
              <mc:AlternateContent>
                <mc:Choice xmlns:v="urn:schemas-microsoft-com:vml" Requires="v">
                  <p:oleObj spid="_x0000_s1059" r:id="rId30" imgW="139700" imgH="177800" progId="Equation.DSMT4">
                    <p:embed/>
                  </p:oleObj>
                </mc:Choice>
                <mc:Fallback>
                  <p:oleObj r:id="rId30" imgW="139700" imgH="177800" progId="Equation.DSMT4">
                    <p:embed/>
                    <p:pic>
                      <p:nvPicPr>
                        <p:cNvPr id="0" name="OLE substitute image"/>
                        <p:cNvPicPr/>
                        <p:nvPr/>
                      </p:nvPicPr>
                      <p:blipFill>
                        <a:blip r:embed="rId25"/>
                        <a:stretch>
                          <a:fillRect/>
                        </a:stretch>
                      </p:blipFill>
                      <p:spPr>
                        <a:xfrm>
                          <a:off x="14643" y="8400"/>
                          <a:ext cx="502" cy="64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1458" name="文本框 16403"/>
            <p:cNvSpPr txBox="1"/>
            <p:nvPr>
              <p:custDataLst>
                <p:tags r:id="rId31"/>
              </p:custDataLst>
            </p:nvPr>
          </p:nvSpPr>
          <p:spPr>
            <a:xfrm>
              <a:off x="14043" y="5520"/>
              <a:ext cx="720" cy="862"/>
            </a:xfrm>
            <a:prstGeom prst="rect">
              <a:avLst/>
            </a:prstGeom>
            <a:noFill/>
            <a:ln w="28575">
              <a:noFill/>
            </a:ln>
          </p:spPr>
          <p:txBody>
            <a:bodyPr anchor="t" anchorCtr="0">
              <a:spAutoFit/>
            </a:bodyPr>
            <a:lstStyle/>
            <a:p>
              <a:pPr algn="ctr"/>
              <a:r>
                <a:rPr lang="en-US" altLang="zh-CN" sz="2400" i="1">
                  <a:latin typeface="Times New Roman" panose="02020603050405020304" pitchFamily="18" charset="0"/>
                  <a:ea typeface="宋体" panose="02010600030101010101" pitchFamily="2" charset="-122"/>
                </a:rPr>
                <a:t>O</a:t>
              </a:r>
              <a:endParaRPr lang="en-US" altLang="zh-CN" sz="2400" i="1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61459" name="文本框 16404"/>
            <p:cNvSpPr txBox="1"/>
            <p:nvPr>
              <p:custDataLst>
                <p:tags r:id="rId32"/>
              </p:custDataLst>
            </p:nvPr>
          </p:nvSpPr>
          <p:spPr>
            <a:xfrm>
              <a:off x="16323" y="5520"/>
              <a:ext cx="720" cy="862"/>
            </a:xfrm>
            <a:prstGeom prst="rect">
              <a:avLst/>
            </a:prstGeom>
            <a:noFill/>
            <a:ln w="28575">
              <a:noFill/>
            </a:ln>
          </p:spPr>
          <p:txBody>
            <a:bodyPr anchor="t" anchorCtr="0">
              <a:spAutoFit/>
            </a:bodyPr>
            <a:lstStyle/>
            <a:p>
              <a:pPr algn="ctr"/>
              <a:r>
                <a:rPr lang="en-US" altLang="zh-CN" sz="2400" i="1">
                  <a:latin typeface="Times New Roman" panose="02020603050405020304" pitchFamily="18" charset="0"/>
                  <a:ea typeface="宋体" panose="02010600030101010101" pitchFamily="2" charset="-122"/>
                </a:rPr>
                <a:t>A</a:t>
              </a:r>
              <a:endParaRPr lang="en-US" altLang="zh-CN" sz="2400" i="1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61460" name="文本框 16405"/>
            <p:cNvSpPr txBox="1"/>
            <p:nvPr>
              <p:custDataLst>
                <p:tags r:id="rId33"/>
              </p:custDataLst>
            </p:nvPr>
          </p:nvSpPr>
          <p:spPr>
            <a:xfrm>
              <a:off x="17403" y="6120"/>
              <a:ext cx="720" cy="862"/>
            </a:xfrm>
            <a:prstGeom prst="rect">
              <a:avLst/>
            </a:prstGeom>
            <a:noFill/>
            <a:ln w="28575">
              <a:noFill/>
            </a:ln>
          </p:spPr>
          <p:txBody>
            <a:bodyPr anchor="t" anchorCtr="0">
              <a:spAutoFit/>
            </a:bodyPr>
            <a:lstStyle/>
            <a:p>
              <a:pPr algn="ctr"/>
              <a:r>
                <a:rPr lang="en-US" altLang="zh-CN" sz="2400" i="1">
                  <a:latin typeface="Times New Roman" panose="02020603050405020304" pitchFamily="18" charset="0"/>
                  <a:ea typeface="宋体" panose="02010600030101010101" pitchFamily="2" charset="-122"/>
                </a:rPr>
                <a:t>l</a:t>
              </a:r>
              <a:endParaRPr lang="en-US" altLang="zh-CN" sz="2400" i="1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graphicFrame>
          <p:nvGraphicFramePr>
            <p:cNvPr id="61461" name="对象 16406"/>
            <p:cNvGraphicFramePr>
              <a:graphicFrameLocks noChangeAspect="1"/>
            </p:cNvGraphicFramePr>
            <p:nvPr>
              <p:custDataLst>
                <p:tags r:id="rId34"/>
              </p:custDataLst>
            </p:nvPr>
          </p:nvGraphicFramePr>
          <p:xfrm>
            <a:off x="12100" y="9038"/>
            <a:ext cx="743" cy="682"/>
          </p:xfrm>
          <a:graphic>
            <a:graphicData uri="http://schemas.openxmlformats.org/presentationml/2006/ole">
              <mc:AlternateContent>
                <mc:Choice xmlns:v="urn:schemas-microsoft-com:vml" Requires="v">
                  <p:oleObj spid="_x0000_s1060" r:id="rId35" imgW="152400" imgH="139700" progId="Equation.DSMT4">
                    <p:embed/>
                  </p:oleObj>
                </mc:Choice>
                <mc:Fallback>
                  <p:oleObj r:id="rId35" imgW="152400" imgH="139700" progId="Equation.DSMT4">
                    <p:embed/>
                    <p:pic>
                      <p:nvPicPr>
                        <p:cNvPr id="0" name="OLE substitute image"/>
                        <p:cNvPicPr/>
                        <p:nvPr/>
                      </p:nvPicPr>
                      <p:blipFill>
                        <a:blip r:embed="rId36"/>
                        <a:stretch>
                          <a:fillRect/>
                        </a:stretch>
                      </p:blipFill>
                      <p:spPr>
                        <a:xfrm>
                          <a:off x="12100" y="9038"/>
                          <a:ext cx="743" cy="682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5" name="对象 14" title=""/>
          <p:cNvGraphicFramePr>
            <a:graphicFrameLocks noChangeAspect="1"/>
          </p:cNvGraphicFramePr>
          <p:nvPr>
            <p:custDataLst>
              <p:tags r:id="rId37"/>
            </p:custDataLst>
          </p:nvPr>
        </p:nvGraphicFramePr>
        <p:xfrm>
          <a:off x="3948430" y="1851343"/>
          <a:ext cx="7901305" cy="2519680"/>
        </p:xfrm>
        <a:graphic>
          <a:graphicData uri="http://schemas.openxmlformats.org/presentationml/2006/ole">
            <mc:AlternateContent>
              <mc:Choice xmlns:v="urn:schemas-microsoft-com:vml" Requires="v">
                <p:oleObj spid="_x0000_s1061" name="文档" r:id="rId38" imgW="3762375" imgH="1200150" progId="Word.Document.12">
                  <p:embed/>
                </p:oleObj>
              </mc:Choice>
              <mc:Fallback>
                <p:oleObj name="文档" r:id="rId38" imgW="3762375" imgH="1200150" progId="Word.Document.12">
                  <p:embed/>
                  <p:pic>
                    <p:nvPicPr>
                      <p:cNvPr id="0" name="OLE substitute image"/>
                      <p:cNvPicPr/>
                      <p:nvPr/>
                    </p:nvPicPr>
                    <p:blipFill>
                      <a:blip r:embed="rId39"/>
                      <a:stretch>
                        <a:fillRect/>
                      </a:stretch>
                    </p:blipFill>
                    <p:spPr>
                      <a:xfrm>
                        <a:off x="3948430" y="1851343"/>
                        <a:ext cx="7901305" cy="25196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对象 17" title=""/>
          <p:cNvGraphicFramePr>
            <a:graphicFrameLocks noChangeAspect="1"/>
          </p:cNvGraphicFramePr>
          <p:nvPr>
            <p:custDataLst>
              <p:tags r:id="rId40"/>
            </p:custDataLst>
          </p:nvPr>
        </p:nvGraphicFramePr>
        <p:xfrm>
          <a:off x="4005447" y="4379541"/>
          <a:ext cx="9766300" cy="947420"/>
        </p:xfrm>
        <a:graphic>
          <a:graphicData uri="http://schemas.openxmlformats.org/presentationml/2006/ole">
            <mc:AlternateContent>
              <mc:Choice xmlns:v="urn:schemas-microsoft-com:vml" Requires="v">
                <p:oleObj spid="_x0000_s1062" name="文档" r:id="rId41" imgW="5286375" imgH="514350" progId="Word.Document.12">
                  <p:embed/>
                </p:oleObj>
              </mc:Choice>
              <mc:Fallback>
                <p:oleObj name="文档" r:id="rId41" imgW="5286375" imgH="514350" progId="Word.Document.12">
                  <p:embed/>
                  <p:pic>
                    <p:nvPicPr>
                      <p:cNvPr id="0" name="OLE substitute image"/>
                      <p:cNvPicPr/>
                      <p:nvPr/>
                    </p:nvPicPr>
                    <p:blipFill>
                      <a:blip r:embed="rId42"/>
                      <a:stretch>
                        <a:fillRect/>
                      </a:stretch>
                    </p:blipFill>
                    <p:spPr>
                      <a:xfrm>
                        <a:off x="4005447" y="4379541"/>
                        <a:ext cx="9766300" cy="9474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" name="任意多边形: 形状 41" title=""/>
          <p:cNvSpPr/>
          <p:nvPr>
            <p:custDataLst>
              <p:tags r:id="rId43"/>
            </p:custDataLst>
          </p:nvPr>
        </p:nvSpPr>
        <p:spPr>
          <a:xfrm>
            <a:off x="0" y="4877435"/>
            <a:ext cx="12192000" cy="1980565"/>
          </a:xfrm>
          <a:custGeom>
            <a:gdLst>
              <a:gd name="connsiteX0" fmla="*/ 12192000 w 12192000"/>
              <a:gd name="connsiteY0" fmla="*/ 0 h 1805490"/>
              <a:gd name="connsiteX1" fmla="*/ 12192000 w 12192000"/>
              <a:gd name="connsiteY1" fmla="*/ 1805490 h 1805490"/>
              <a:gd name="connsiteX2" fmla="*/ 0 w 12192000"/>
              <a:gd name="connsiteY2" fmla="*/ 1805490 h 1805490"/>
              <a:gd name="connsiteX3" fmla="*/ 0 w 12192000"/>
              <a:gd name="connsiteY3" fmla="*/ 0 h 1805490"/>
              <a:gd name="connsiteX4" fmla="*/ 88209 w 12192000"/>
              <a:gd name="connsiteY4" fmla="*/ 45501 h 1805490"/>
              <a:gd name="connsiteX5" fmla="*/ 6096000 w 12192000"/>
              <a:gd name="connsiteY5" fmla="*/ 1212164 h 1805490"/>
              <a:gd name="connsiteX6" fmla="*/ 12103791 w 12192000"/>
              <a:gd name="connsiteY6" fmla="*/ 45501 h 1805490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1805490">
                <a:moveTo>
                  <a:pt x="12192000" y="0"/>
                </a:moveTo>
                <a:lnTo>
                  <a:pt x="12192000" y="1805490"/>
                </a:lnTo>
                <a:lnTo>
                  <a:pt x="0" y="1805490"/>
                </a:lnTo>
                <a:lnTo>
                  <a:pt x="0" y="0"/>
                </a:lnTo>
                <a:lnTo>
                  <a:pt x="88209" y="45501"/>
                </a:lnTo>
                <a:cubicBezTo>
                  <a:pt x="1625737" y="766325"/>
                  <a:pt x="3749812" y="1212164"/>
                  <a:pt x="6096000" y="1212164"/>
                </a:cubicBezTo>
                <a:cubicBezTo>
                  <a:pt x="8442189" y="1212164"/>
                  <a:pt x="10566264" y="766325"/>
                  <a:pt x="12103791" y="45501"/>
                </a:cubicBezTo>
                <a:close/>
              </a:path>
            </a:pathLst>
          </a:custGeom>
          <a:gradFill flip="none" rotWithShape="1">
            <a:gsLst>
              <a:gs pos="0">
                <a:srgbClr val="4077DB"/>
              </a:gs>
              <a:gs pos="100000">
                <a:srgbClr val="99BFE6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>
          <p:custDataLst>
            <p:tags r:id="rId3"/>
          </p:custDataLst>
        </p:nvPr>
      </p:nvGrpSpPr>
      <p:grpSpPr>
        <a:xfrm>
          <a:off x="0" y="0"/>
          <a:ext cx="0" cy="0"/>
        </a:xfrm>
      </p:grpSpPr>
      <p:sp>
        <p:nvSpPr>
          <p:cNvPr id="58" name="矩形 57" title=""/>
          <p:cNvSpPr/>
          <p:nvPr>
            <p:custDataLst>
              <p:tags r:id="rId4"/>
            </p:custDataLst>
          </p:nvPr>
        </p:nvSpPr>
        <p:spPr>
          <a:xfrm flipH="1">
            <a:off x="-15240" y="0"/>
            <a:ext cx="12206605" cy="6858000"/>
          </a:xfrm>
          <a:prstGeom prst="rect">
            <a:avLst/>
          </a:prstGeom>
          <a:gradFill flip="none" rotWithShape="1">
            <a:gsLst>
              <a:gs pos="0">
                <a:srgbClr val="EEF6FF">
                  <a:alpha val="0"/>
                </a:srgbClr>
              </a:gs>
              <a:gs pos="79000">
                <a:srgbClr val="D0E9F0">
                  <a:alpha val="36000"/>
                </a:srgbClr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0" name="组合 19" title=""/>
          <p:cNvGrpSpPr/>
          <p:nvPr>
            <p:custDataLst>
              <p:tags r:id="rId5"/>
            </p:custDataLst>
          </p:nvPr>
        </p:nvGrpSpPr>
        <p:grpSpPr>
          <a:xfrm>
            <a:off x="605790" y="327025"/>
            <a:ext cx="5932805" cy="521970"/>
            <a:chOff x="952" y="529"/>
            <a:chExt cx="9343" cy="822"/>
          </a:xfrm>
        </p:grpSpPr>
        <p:sp>
          <p:nvSpPr>
            <p:cNvPr id="39" name="文本框 38"/>
            <p:cNvSpPr txBox="1"/>
            <p:nvPr>
              <p:custDataLst>
                <p:tags r:id="rId6"/>
              </p:custDataLst>
            </p:nvPr>
          </p:nvSpPr>
          <p:spPr>
            <a:xfrm>
              <a:off x="1884" y="529"/>
              <a:ext cx="8411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2800" b="1">
                  <a:solidFill>
                    <a:schemeClr val="tx1"/>
                  </a:solidFill>
                  <a:latin typeface="黑体" panose="02010609060101010101" charset="-122"/>
                  <a:ea typeface="黑体" panose="02010609060101010101" charset="-122"/>
                </a:rPr>
                <a:t>学习新知</a:t>
              </a:r>
              <a:endParaRPr lang="zh-CN" altLang="en-US" sz="28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endParaRPr>
            </a:p>
          </p:txBody>
        </p:sp>
        <p:grpSp>
          <p:nvGrpSpPr>
            <p:cNvPr id="40" name="组合 39"/>
            <p:cNvGrpSpPr/>
            <p:nvPr>
              <p:custDataLst>
                <p:tags r:id="rId7"/>
              </p:custDataLst>
            </p:nvPr>
          </p:nvGrpSpPr>
          <p:grpSpPr>
            <a:xfrm flipH="1">
              <a:off x="952" y="609"/>
              <a:ext cx="791" cy="650"/>
              <a:chOff x="154433" y="372836"/>
              <a:chExt cx="450405" cy="412977"/>
            </a:xfrm>
          </p:grpSpPr>
          <p:sp>
            <p:nvSpPr>
              <p:cNvPr id="41" name="平行四边形 8"/>
              <p:cNvSpPr/>
              <p:nvPr>
                <p:custDataLst>
                  <p:tags r:id="rId8"/>
                </p:custDataLst>
              </p:nvPr>
            </p:nvSpPr>
            <p:spPr>
              <a:xfrm>
                <a:off x="154433" y="372836"/>
                <a:ext cx="332838" cy="412977"/>
              </a:xfrm>
              <a:custGeom>
                <a:gdLst>
                  <a:gd name="connsiteX0" fmla="*/ 12915 w 3994169"/>
                  <a:gd name="connsiteY0" fmla="*/ 4501132 h 4955863"/>
                  <a:gd name="connsiteX1" fmla="*/ 1168268 w 3994169"/>
                  <a:gd name="connsiteY1" fmla="*/ 265269 h 4955863"/>
                  <a:gd name="connsiteX2" fmla="*/ 1515580 w 3994169"/>
                  <a:gd name="connsiteY2" fmla="*/ 0 h 4955863"/>
                  <a:gd name="connsiteX3" fmla="*/ 3633942 w 3994169"/>
                  <a:gd name="connsiteY3" fmla="*/ 0 h 4955863"/>
                  <a:gd name="connsiteX4" fmla="*/ 3981255 w 3994169"/>
                  <a:gd name="connsiteY4" fmla="*/ 454731 h 4955863"/>
                  <a:gd name="connsiteX5" fmla="*/ 2825902 w 3994169"/>
                  <a:gd name="connsiteY5" fmla="*/ 4690594 h 4955863"/>
                  <a:gd name="connsiteX6" fmla="*/ 2478590 w 3994169"/>
                  <a:gd name="connsiteY6" fmla="*/ 4955863 h 4955863"/>
                  <a:gd name="connsiteX7" fmla="*/ 360228 w 3994169"/>
                  <a:gd name="connsiteY7" fmla="*/ 4955863 h 4955863"/>
                  <a:gd name="connsiteX8" fmla="*/ 12915 w 3994169"/>
                  <a:gd name="connsiteY8" fmla="*/ 4501132 h 4955863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994169" h="4955863">
                    <a:moveTo>
                      <a:pt x="12915" y="4501132"/>
                    </a:moveTo>
                    <a:lnTo>
                      <a:pt x="1168268" y="265269"/>
                    </a:lnTo>
                    <a:cubicBezTo>
                      <a:pt x="1210956" y="108760"/>
                      <a:pt x="1353354" y="0"/>
                      <a:pt x="1515580" y="0"/>
                    </a:cubicBezTo>
                    <a:lnTo>
                      <a:pt x="3633942" y="0"/>
                    </a:lnTo>
                    <a:cubicBezTo>
                      <a:pt x="3871499" y="0"/>
                      <a:pt x="4043766" y="225547"/>
                      <a:pt x="3981255" y="454731"/>
                    </a:cubicBezTo>
                    <a:lnTo>
                      <a:pt x="2825902" y="4690594"/>
                    </a:lnTo>
                    <a:cubicBezTo>
                      <a:pt x="2783214" y="4847103"/>
                      <a:pt x="2640815" y="4955863"/>
                      <a:pt x="2478590" y="4955863"/>
                    </a:cubicBezTo>
                    <a:lnTo>
                      <a:pt x="360228" y="4955863"/>
                    </a:lnTo>
                    <a:cubicBezTo>
                      <a:pt x="122671" y="4955863"/>
                      <a:pt x="-49596" y="4730316"/>
                      <a:pt x="12915" y="4501132"/>
                    </a:cubicBezTo>
                  </a:path>
                </a:pathLst>
              </a:custGeom>
              <a:gradFill flip="none" rotWithShape="1">
                <a:gsLst>
                  <a:gs pos="0">
                    <a:srgbClr val="0E48D9"/>
                  </a:gs>
                  <a:gs pos="100000">
                    <a:srgbClr val="679FDD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42" name="平行四边形 8"/>
              <p:cNvSpPr/>
              <p:nvPr>
                <p:custDataLst>
                  <p:tags r:id="rId9"/>
                </p:custDataLst>
              </p:nvPr>
            </p:nvSpPr>
            <p:spPr>
              <a:xfrm>
                <a:off x="444945" y="587422"/>
                <a:ext cx="159893" cy="198391"/>
              </a:xfrm>
              <a:custGeom>
                <a:gdLst>
                  <a:gd name="connsiteX0" fmla="*/ 12915 w 3994169"/>
                  <a:gd name="connsiteY0" fmla="*/ 4501132 h 4955863"/>
                  <a:gd name="connsiteX1" fmla="*/ 1168268 w 3994169"/>
                  <a:gd name="connsiteY1" fmla="*/ 265269 h 4955863"/>
                  <a:gd name="connsiteX2" fmla="*/ 1515580 w 3994169"/>
                  <a:gd name="connsiteY2" fmla="*/ 0 h 4955863"/>
                  <a:gd name="connsiteX3" fmla="*/ 3633942 w 3994169"/>
                  <a:gd name="connsiteY3" fmla="*/ 0 h 4955863"/>
                  <a:gd name="connsiteX4" fmla="*/ 3981255 w 3994169"/>
                  <a:gd name="connsiteY4" fmla="*/ 454731 h 4955863"/>
                  <a:gd name="connsiteX5" fmla="*/ 2825902 w 3994169"/>
                  <a:gd name="connsiteY5" fmla="*/ 4690594 h 4955863"/>
                  <a:gd name="connsiteX6" fmla="*/ 2478590 w 3994169"/>
                  <a:gd name="connsiteY6" fmla="*/ 4955863 h 4955863"/>
                  <a:gd name="connsiteX7" fmla="*/ 360228 w 3994169"/>
                  <a:gd name="connsiteY7" fmla="*/ 4955863 h 4955863"/>
                  <a:gd name="connsiteX8" fmla="*/ 12915 w 3994169"/>
                  <a:gd name="connsiteY8" fmla="*/ 4501132 h 4955863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994169" h="4955863">
                    <a:moveTo>
                      <a:pt x="12915" y="4501132"/>
                    </a:moveTo>
                    <a:lnTo>
                      <a:pt x="1168268" y="265269"/>
                    </a:lnTo>
                    <a:cubicBezTo>
                      <a:pt x="1210956" y="108760"/>
                      <a:pt x="1353354" y="0"/>
                      <a:pt x="1515580" y="0"/>
                    </a:cubicBezTo>
                    <a:lnTo>
                      <a:pt x="3633942" y="0"/>
                    </a:lnTo>
                    <a:cubicBezTo>
                      <a:pt x="3871499" y="0"/>
                      <a:pt x="4043766" y="225547"/>
                      <a:pt x="3981255" y="454731"/>
                    </a:cubicBezTo>
                    <a:lnTo>
                      <a:pt x="2825902" y="4690594"/>
                    </a:lnTo>
                    <a:cubicBezTo>
                      <a:pt x="2783214" y="4847103"/>
                      <a:pt x="2640815" y="4955863"/>
                      <a:pt x="2478590" y="4955863"/>
                    </a:cubicBezTo>
                    <a:lnTo>
                      <a:pt x="360228" y="4955863"/>
                    </a:lnTo>
                    <a:cubicBezTo>
                      <a:pt x="122671" y="4955863"/>
                      <a:pt x="-49596" y="4730316"/>
                      <a:pt x="12915" y="4501132"/>
                    </a:cubicBezTo>
                  </a:path>
                </a:pathLst>
              </a:custGeom>
              <a:gradFill flip="none" rotWithShape="1">
                <a:gsLst>
                  <a:gs pos="0">
                    <a:srgbClr val="0E48D9"/>
                  </a:gs>
                  <a:gs pos="100000">
                    <a:srgbClr val="387DE8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</p:grpSp>
      </p:grpSp>
      <p:cxnSp>
        <p:nvCxnSpPr>
          <p:cNvPr id="13" name="直接连接符 12" title=""/>
          <p:cNvCxnSpPr/>
          <p:nvPr>
            <p:custDataLst>
              <p:tags r:id="rId10"/>
            </p:custDataLst>
          </p:nvPr>
        </p:nvCxnSpPr>
        <p:spPr>
          <a:xfrm>
            <a:off x="10941050" y="476885"/>
            <a:ext cx="737870" cy="0"/>
          </a:xfrm>
          <a:prstGeom prst="line">
            <a:avLst/>
          </a:prstGeom>
          <a:ln>
            <a:solidFill>
              <a:srgbClr val="0E48D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任意多边形: 形状 41" title=""/>
          <p:cNvSpPr/>
          <p:nvPr>
            <p:custDataLst>
              <p:tags r:id="rId11"/>
            </p:custDataLst>
          </p:nvPr>
        </p:nvSpPr>
        <p:spPr>
          <a:xfrm>
            <a:off x="0" y="4877435"/>
            <a:ext cx="12192000" cy="1980565"/>
          </a:xfrm>
          <a:custGeom>
            <a:gdLst>
              <a:gd name="connsiteX0" fmla="*/ 12192000 w 12192000"/>
              <a:gd name="connsiteY0" fmla="*/ 0 h 1805490"/>
              <a:gd name="connsiteX1" fmla="*/ 12192000 w 12192000"/>
              <a:gd name="connsiteY1" fmla="*/ 1805490 h 1805490"/>
              <a:gd name="connsiteX2" fmla="*/ 0 w 12192000"/>
              <a:gd name="connsiteY2" fmla="*/ 1805490 h 1805490"/>
              <a:gd name="connsiteX3" fmla="*/ 0 w 12192000"/>
              <a:gd name="connsiteY3" fmla="*/ 0 h 1805490"/>
              <a:gd name="connsiteX4" fmla="*/ 88209 w 12192000"/>
              <a:gd name="connsiteY4" fmla="*/ 45501 h 1805490"/>
              <a:gd name="connsiteX5" fmla="*/ 6096000 w 12192000"/>
              <a:gd name="connsiteY5" fmla="*/ 1212164 h 1805490"/>
              <a:gd name="connsiteX6" fmla="*/ 12103791 w 12192000"/>
              <a:gd name="connsiteY6" fmla="*/ 45501 h 1805490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1805490">
                <a:moveTo>
                  <a:pt x="12192000" y="0"/>
                </a:moveTo>
                <a:lnTo>
                  <a:pt x="12192000" y="1805490"/>
                </a:lnTo>
                <a:lnTo>
                  <a:pt x="0" y="1805490"/>
                </a:lnTo>
                <a:lnTo>
                  <a:pt x="0" y="0"/>
                </a:lnTo>
                <a:lnTo>
                  <a:pt x="88209" y="45501"/>
                </a:lnTo>
                <a:cubicBezTo>
                  <a:pt x="1625737" y="766325"/>
                  <a:pt x="3749812" y="1212164"/>
                  <a:pt x="6096000" y="1212164"/>
                </a:cubicBezTo>
                <a:cubicBezTo>
                  <a:pt x="8442189" y="1212164"/>
                  <a:pt x="10566264" y="766325"/>
                  <a:pt x="12103791" y="45501"/>
                </a:cubicBezTo>
                <a:close/>
              </a:path>
            </a:pathLst>
          </a:custGeom>
          <a:gradFill flip="none" rotWithShape="1">
            <a:gsLst>
              <a:gs pos="0">
                <a:srgbClr val="4077DB"/>
              </a:gs>
              <a:gs pos="100000">
                <a:srgbClr val="99BFE6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文本框 56" title=""/>
          <p:cNvSpPr txBox="1"/>
          <p:nvPr>
            <p:custDataLst>
              <p:tags r:id="rId12"/>
            </p:custDataLst>
          </p:nvPr>
        </p:nvSpPr>
        <p:spPr>
          <a:xfrm>
            <a:off x="784225" y="904875"/>
            <a:ext cx="10513060" cy="8801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indent="457200" algn="just" fontAlgn="auto">
              <a:lnSpc>
                <a:spcPct val="150000"/>
              </a:lnSpc>
            </a:pPr>
            <a:r>
              <a:rPr lang="zh-CN" sz="2400" b="1">
                <a:solidFill>
                  <a:srgbClr val="2C68D9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思考：</a:t>
            </a:r>
            <a:r>
              <a:rPr lang="en-US" altLang="zh-CN" sz="2400" b="1">
                <a:solidFill>
                  <a:srgbClr val="2C68D9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    </a:t>
            </a:r>
            <a:r>
              <a:rPr lang="zh-CN" sz="2400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空间中的任意三个向量是否共面，什么条件下三个空间向量共面？</a:t>
            </a:r>
            <a:endParaRPr lang="zh-CN" sz="2400">
              <a:latin typeface="Times New Roman" panose="02020603050405020304" pitchFamily="18" charset="0"/>
              <a:ea typeface="黑体" panose="02010609060101010101" charset="-122"/>
              <a:cs typeface="Times New Roman" panose="02020603050405020304" pitchFamily="18" charset="0"/>
            </a:endParaRPr>
          </a:p>
        </p:txBody>
      </p:sp>
      <p:sp>
        <p:nvSpPr>
          <p:cNvPr id="21" name="矩形 20" title=""/>
          <p:cNvSpPr/>
          <p:nvPr>
            <p:custDataLst>
              <p:tags r:id="rId13"/>
            </p:custDataLst>
          </p:nvPr>
        </p:nvSpPr>
        <p:spPr>
          <a:xfrm>
            <a:off x="4213598" y="4370387"/>
            <a:ext cx="406146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>
                <a:solidFill>
                  <a:prstClr val="black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若 </a:t>
            </a:r>
            <a:r>
              <a:rPr lang="en-US" altLang="zh-CN" sz="2400" b="1" i="1">
                <a:solidFill>
                  <a:prstClr val="black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p</a:t>
            </a:r>
            <a:r>
              <a:rPr lang="zh-CN" altLang="en-US" sz="2400">
                <a:solidFill>
                  <a:prstClr val="black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在</a:t>
            </a:r>
            <a:r>
              <a:rPr lang="en-US" altLang="zh-CN" sz="2400">
                <a:solidFill>
                  <a:prstClr val="black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α</a:t>
            </a:r>
            <a:r>
              <a:rPr lang="zh-CN" altLang="en-US" sz="2400">
                <a:solidFill>
                  <a:prstClr val="black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内，则有</a:t>
            </a:r>
            <a:r>
              <a:rPr lang="en-US" altLang="zh-CN" sz="2400" i="1">
                <a:solidFill>
                  <a:prstClr val="black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 </a:t>
            </a:r>
            <a:r>
              <a:rPr lang="en-US" altLang="zh-CN" sz="2400" b="1" i="1">
                <a:solidFill>
                  <a:prstClr val="black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p</a:t>
            </a:r>
            <a:r>
              <a:rPr lang="zh-CN" altLang="en-US" sz="2400">
                <a:solidFill>
                  <a:prstClr val="black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＝</a:t>
            </a:r>
            <a:r>
              <a:rPr lang="en-US" altLang="zh-CN" sz="2400" i="1" err="1">
                <a:solidFill>
                  <a:prstClr val="black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x</a:t>
            </a:r>
            <a:r>
              <a:rPr lang="en-US" altLang="zh-CN" sz="2400" b="1" i="1" err="1">
                <a:solidFill>
                  <a:prstClr val="black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a</a:t>
            </a:r>
            <a:r>
              <a:rPr lang="en-US" altLang="zh-CN" sz="2400" i="1">
                <a:solidFill>
                  <a:prstClr val="black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 </a:t>
            </a:r>
            <a:r>
              <a:rPr lang="en-US" altLang="zh-CN" sz="2400">
                <a:solidFill>
                  <a:prstClr val="black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+</a:t>
            </a:r>
            <a:r>
              <a:rPr lang="en-US" altLang="zh-CN" sz="2400" i="1" err="1">
                <a:solidFill>
                  <a:prstClr val="black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y</a:t>
            </a:r>
            <a:r>
              <a:rPr lang="en-US" altLang="zh-CN" sz="2400" b="1" i="1" err="1">
                <a:solidFill>
                  <a:prstClr val="black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b</a:t>
            </a:r>
            <a:r>
              <a:rPr lang="zh-CN" altLang="en-US" sz="2400">
                <a:solidFill>
                  <a:prstClr val="black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；</a:t>
            </a:r>
            <a:endParaRPr lang="zh-CN" altLang="en-US">
              <a:latin typeface="Times New Roman" panose="02020603050405020304" pitchFamily="18" charset="0"/>
              <a:ea typeface="黑体" panose="02010609060101010101" charset="-122"/>
              <a:cs typeface="Times New Roman" panose="02020603050405020304" pitchFamily="18" charset="0"/>
            </a:endParaRPr>
          </a:p>
        </p:txBody>
      </p:sp>
      <p:sp>
        <p:nvSpPr>
          <p:cNvPr id="25" name="矩形 24" title=""/>
          <p:cNvSpPr/>
          <p:nvPr>
            <p:custDataLst>
              <p:tags r:id="rId14"/>
            </p:custDataLst>
          </p:nvPr>
        </p:nvSpPr>
        <p:spPr>
          <a:xfrm>
            <a:off x="4364595" y="5068585"/>
            <a:ext cx="375666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>
                <a:solidFill>
                  <a:prstClr val="black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若 </a:t>
            </a:r>
            <a:r>
              <a:rPr lang="en-US" altLang="zh-CN" sz="2400" b="1" i="1">
                <a:solidFill>
                  <a:prstClr val="black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p</a:t>
            </a:r>
            <a:r>
              <a:rPr lang="zh-CN" altLang="en-US" sz="2400">
                <a:solidFill>
                  <a:prstClr val="black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＝</a:t>
            </a:r>
            <a:r>
              <a:rPr lang="en-US" altLang="zh-CN" sz="2400" i="1" err="1">
                <a:solidFill>
                  <a:prstClr val="black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x</a:t>
            </a:r>
            <a:r>
              <a:rPr lang="en-US" altLang="zh-CN" sz="2400" b="1" i="1" err="1">
                <a:solidFill>
                  <a:prstClr val="black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a</a:t>
            </a:r>
            <a:r>
              <a:rPr lang="en-US" altLang="zh-CN" sz="2400" i="1">
                <a:solidFill>
                  <a:prstClr val="black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 </a:t>
            </a:r>
            <a:r>
              <a:rPr lang="en-US" altLang="zh-CN" sz="2400">
                <a:solidFill>
                  <a:prstClr val="black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+</a:t>
            </a:r>
            <a:r>
              <a:rPr lang="en-US" altLang="zh-CN" sz="2400" i="1" err="1">
                <a:solidFill>
                  <a:prstClr val="black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y</a:t>
            </a:r>
            <a:r>
              <a:rPr lang="en-US" altLang="zh-CN" sz="2400" b="1" i="1" err="1">
                <a:solidFill>
                  <a:prstClr val="black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b</a:t>
            </a:r>
            <a:r>
              <a:rPr lang="zh-CN" altLang="en-US" sz="2400">
                <a:solidFill>
                  <a:prstClr val="black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，则 </a:t>
            </a:r>
            <a:r>
              <a:rPr lang="en-US" altLang="zh-CN" sz="2400" b="1" i="1">
                <a:solidFill>
                  <a:prstClr val="black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p</a:t>
            </a:r>
            <a:r>
              <a:rPr lang="zh-CN" altLang="en-US" sz="2400">
                <a:solidFill>
                  <a:prstClr val="black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在</a:t>
            </a:r>
            <a:r>
              <a:rPr lang="en-US" altLang="zh-CN" sz="2400">
                <a:solidFill>
                  <a:prstClr val="black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α</a:t>
            </a:r>
            <a:r>
              <a:rPr lang="zh-CN" altLang="en-US" sz="2400">
                <a:solidFill>
                  <a:prstClr val="black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内。</a:t>
            </a:r>
            <a:endParaRPr lang="zh-CN" altLang="en-US" sz="2400">
              <a:solidFill>
                <a:prstClr val="black"/>
              </a:solidFill>
              <a:latin typeface="Times New Roman" panose="02020603050405020304" pitchFamily="18" charset="0"/>
              <a:ea typeface="黑体" panose="02010609060101010101" charset="-122"/>
              <a:cs typeface="Times New Roman" panose="02020603050405020304" pitchFamily="18" charset="0"/>
            </a:endParaRPr>
          </a:p>
        </p:txBody>
      </p:sp>
      <p:sp>
        <p:nvSpPr>
          <p:cNvPr id="28" name="平行四边形 27" title=""/>
          <p:cNvSpPr/>
          <p:nvPr>
            <p:custDataLst>
              <p:tags r:id="rId15"/>
            </p:custDataLst>
          </p:nvPr>
        </p:nvSpPr>
        <p:spPr>
          <a:xfrm>
            <a:off x="4364356" y="2463641"/>
            <a:ext cx="4007224" cy="1398494"/>
          </a:xfrm>
          <a:prstGeom prst="parallelogram">
            <a:avLst>
              <a:gd name="adj" fmla="val 67308"/>
            </a:avLst>
          </a:prstGeom>
          <a:solidFill>
            <a:srgbClr val="C7E1F1">
              <a:alpha val="40000"/>
            </a:srgbClr>
          </a:solidFill>
          <a:ln>
            <a:solidFill>
              <a:srgbClr val="2C68D9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9" name="组合 4" title=""/>
          <p:cNvGrpSpPr/>
          <p:nvPr>
            <p:custDataLst>
              <p:tags r:id="rId16"/>
            </p:custDataLst>
          </p:nvPr>
        </p:nvGrpSpPr>
        <p:grpSpPr>
          <a:xfrm>
            <a:off x="5249884" y="3245714"/>
            <a:ext cx="1515405" cy="646331"/>
            <a:chOff x="3254188" y="2700227"/>
            <a:chExt cx="1262837" cy="646331"/>
          </a:xfrm>
        </p:grpSpPr>
        <p:cxnSp>
          <p:nvCxnSpPr>
            <p:cNvPr id="31" name="直接箭头连接符 30"/>
            <p:cNvCxnSpPr/>
            <p:nvPr>
              <p:custDataLst>
                <p:tags r:id="rId17"/>
              </p:custDataLst>
            </p:nvPr>
          </p:nvCxnSpPr>
          <p:spPr>
            <a:xfrm>
              <a:off x="3254188" y="2958353"/>
              <a:ext cx="941295" cy="1588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文本框 8"/>
            <p:cNvSpPr txBox="1"/>
            <p:nvPr>
              <p:custDataLst>
                <p:tags r:id="rId18"/>
              </p:custDataLst>
            </p:nvPr>
          </p:nvSpPr>
          <p:spPr>
            <a:xfrm>
              <a:off x="3860484" y="2700227"/>
              <a:ext cx="65654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2400" b="1" i="1">
                  <a:solidFill>
                    <a:prstClr val="black"/>
                  </a:solidFill>
                  <a:latin typeface="Times New Roman" panose="02020603050405020304" pitchFamily="18" charset="0"/>
                  <a:ea typeface="华文楷体" panose="02010600040101010101" pitchFamily="2" charset="-122"/>
                  <a:cs typeface="Times New Roman" panose="02020603050405020304" pitchFamily="18" charset="0"/>
                </a:rPr>
                <a:t>a</a:t>
              </a:r>
              <a:endParaRPr lang="en-US" altLang="zh-CN" sz="2400" b="1" i="1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38" name="文本框 8" title=""/>
          <p:cNvSpPr txBox="1"/>
          <p:nvPr>
            <p:custDataLst>
              <p:tags r:id="rId19"/>
            </p:custDataLst>
          </p:nvPr>
        </p:nvSpPr>
        <p:spPr>
          <a:xfrm>
            <a:off x="4859020" y="3258185"/>
            <a:ext cx="656590" cy="579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i="1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O</a:t>
            </a:r>
            <a:endParaRPr lang="en-US" altLang="zh-CN" sz="2400" b="1" i="1">
              <a:solidFill>
                <a:prstClr val="black"/>
              </a:solidFill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33" name="组合 7" title=""/>
          <p:cNvGrpSpPr/>
          <p:nvPr>
            <p:custDataLst>
              <p:tags r:id="rId20"/>
            </p:custDataLst>
          </p:nvPr>
        </p:nvGrpSpPr>
        <p:grpSpPr>
          <a:xfrm>
            <a:off x="5229643" y="2677539"/>
            <a:ext cx="995082" cy="818978"/>
            <a:chOff x="1963271" y="2085586"/>
            <a:chExt cx="995082" cy="818978"/>
          </a:xfrm>
        </p:grpSpPr>
        <p:cxnSp>
          <p:nvCxnSpPr>
            <p:cNvPr id="34" name="直接箭头连接符 33"/>
            <p:cNvCxnSpPr/>
            <p:nvPr>
              <p:custDataLst>
                <p:tags r:id="rId21"/>
              </p:custDataLst>
            </p:nvPr>
          </p:nvCxnSpPr>
          <p:spPr>
            <a:xfrm flipV="1">
              <a:off x="1963271" y="2312895"/>
              <a:ext cx="995082" cy="591669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文本框 8"/>
            <p:cNvSpPr txBox="1"/>
            <p:nvPr>
              <p:custDataLst>
                <p:tags r:id="rId22"/>
              </p:custDataLst>
            </p:nvPr>
          </p:nvSpPr>
          <p:spPr>
            <a:xfrm>
              <a:off x="2198718" y="2085586"/>
              <a:ext cx="656542" cy="5799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2400" b="1" i="1">
                  <a:solidFill>
                    <a:prstClr val="black"/>
                  </a:solidFill>
                  <a:latin typeface="Times New Roman" panose="02020603050405020304" pitchFamily="18" charset="0"/>
                  <a:ea typeface="华文楷体" panose="02010600040101010101" pitchFamily="2" charset="-122"/>
                  <a:cs typeface="Times New Roman" panose="02020603050405020304" pitchFamily="18" charset="0"/>
                </a:rPr>
                <a:t>b</a:t>
              </a:r>
              <a:endParaRPr lang="en-US" altLang="zh-CN" sz="2400" b="1" i="1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4" name="组合 17" title=""/>
          <p:cNvGrpSpPr/>
          <p:nvPr>
            <p:custDataLst>
              <p:tags r:id="rId23"/>
            </p:custDataLst>
          </p:nvPr>
        </p:nvGrpSpPr>
        <p:grpSpPr>
          <a:xfrm>
            <a:off x="5254080" y="2596008"/>
            <a:ext cx="2488033" cy="894093"/>
            <a:chOff x="3254190" y="2064261"/>
            <a:chExt cx="2073365" cy="894093"/>
          </a:xfrm>
        </p:grpSpPr>
        <p:cxnSp>
          <p:nvCxnSpPr>
            <p:cNvPr id="45" name="直接箭头连接符 44"/>
            <p:cNvCxnSpPr/>
            <p:nvPr>
              <p:custDataLst>
                <p:tags r:id="rId24"/>
              </p:custDataLst>
            </p:nvPr>
          </p:nvCxnSpPr>
          <p:spPr>
            <a:xfrm flipV="1">
              <a:off x="3254190" y="2235924"/>
              <a:ext cx="2073365" cy="72243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文本框 8"/>
            <p:cNvSpPr txBox="1"/>
            <p:nvPr>
              <p:custDataLst>
                <p:tags r:id="rId25"/>
              </p:custDataLst>
            </p:nvPr>
          </p:nvSpPr>
          <p:spPr>
            <a:xfrm>
              <a:off x="4143593" y="2064261"/>
              <a:ext cx="656543" cy="5799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2400" b="1" i="1">
                  <a:solidFill>
                    <a:prstClr val="black"/>
                  </a:solidFill>
                  <a:latin typeface="Times New Roman" panose="02020603050405020304" pitchFamily="18" charset="0"/>
                  <a:ea typeface="华文楷体" panose="02010600040101010101" pitchFamily="2" charset="-122"/>
                  <a:cs typeface="Times New Roman" panose="02020603050405020304" pitchFamily="18" charset="0"/>
                </a:rPr>
                <a:t>p</a:t>
              </a:r>
              <a:endParaRPr lang="en-US" altLang="zh-CN" sz="2400" b="1" i="1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43" name="文本框 8" title=""/>
          <p:cNvSpPr txBox="1"/>
          <p:nvPr>
            <p:custDataLst>
              <p:tags r:id="rId26"/>
            </p:custDataLst>
          </p:nvPr>
        </p:nvSpPr>
        <p:spPr>
          <a:xfrm>
            <a:off x="4456367" y="3330025"/>
            <a:ext cx="656542" cy="6206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600" b="1" i="1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α</a:t>
            </a:r>
            <a:endParaRPr lang="en-US" altLang="zh-CN" sz="2600" b="1" i="1">
              <a:solidFill>
                <a:prstClr val="black"/>
              </a:solidFill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47" name="直接连接符 46" title=""/>
          <p:cNvCxnSpPr/>
          <p:nvPr>
            <p:custDataLst>
              <p:tags r:id="rId27"/>
            </p:custDataLst>
          </p:nvPr>
        </p:nvCxnSpPr>
        <p:spPr>
          <a:xfrm>
            <a:off x="3718751" y="2604038"/>
            <a:ext cx="1501541" cy="885524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 title=""/>
          <p:cNvCxnSpPr/>
          <p:nvPr>
            <p:custDataLst>
              <p:tags r:id="rId28"/>
            </p:custDataLst>
          </p:nvPr>
        </p:nvCxnSpPr>
        <p:spPr>
          <a:xfrm>
            <a:off x="6219715" y="1899789"/>
            <a:ext cx="1501541" cy="885524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组合 48" title=""/>
          <p:cNvGrpSpPr/>
          <p:nvPr>
            <p:custDataLst>
              <p:tags r:id="rId29"/>
            </p:custDataLst>
          </p:nvPr>
        </p:nvGrpSpPr>
        <p:grpSpPr>
          <a:xfrm>
            <a:off x="3731684" y="1641507"/>
            <a:ext cx="2488033" cy="971092"/>
            <a:chOff x="1668478" y="2714320"/>
            <a:chExt cx="2488033" cy="971092"/>
          </a:xfrm>
        </p:grpSpPr>
        <p:cxnSp>
          <p:nvCxnSpPr>
            <p:cNvPr id="50" name="直接箭头连接符 49"/>
            <p:cNvCxnSpPr/>
            <p:nvPr>
              <p:custDataLst>
                <p:tags r:id="rId30"/>
              </p:custDataLst>
            </p:nvPr>
          </p:nvCxnSpPr>
          <p:spPr>
            <a:xfrm flipV="1">
              <a:off x="1668478" y="2962982"/>
              <a:ext cx="2488033" cy="72243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文本框 8"/>
            <p:cNvSpPr txBox="1"/>
            <p:nvPr>
              <p:custDataLst>
                <p:tags r:id="rId31"/>
              </p:custDataLst>
            </p:nvPr>
          </p:nvSpPr>
          <p:spPr>
            <a:xfrm>
              <a:off x="2822373" y="2714320"/>
              <a:ext cx="787850" cy="5799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2400" b="1" i="1">
                  <a:solidFill>
                    <a:prstClr val="black"/>
                  </a:solidFill>
                  <a:latin typeface="Times New Roman" panose="02020603050405020304" pitchFamily="18" charset="0"/>
                  <a:ea typeface="华文楷体" panose="02010600040101010101" pitchFamily="2" charset="-122"/>
                  <a:cs typeface="Times New Roman" panose="02020603050405020304" pitchFamily="18" charset="0"/>
                </a:rPr>
                <a:t>p</a:t>
              </a:r>
              <a:endParaRPr lang="en-US" altLang="zh-CN" sz="2400" b="1" i="1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2" name="文本框 8" title=""/>
          <p:cNvSpPr txBox="1"/>
          <p:nvPr>
            <p:custDataLst>
              <p:tags r:id="rId32"/>
            </p:custDataLst>
          </p:nvPr>
        </p:nvSpPr>
        <p:spPr>
          <a:xfrm>
            <a:off x="5133791" y="3032470"/>
            <a:ext cx="680085" cy="58674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i="1">
                <a:solidFill>
                  <a:srgbClr val="00206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.</a:t>
            </a:r>
            <a:endParaRPr lang="en-US" altLang="zh-CN" sz="2400" b="1" i="1">
              <a:solidFill>
                <a:srgbClr val="002060"/>
              </a:solidFill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3" name="Picture 3"/>
          <p:cNvPicPr>
            <a:picLocks noChangeAspect="1"/>
          </p:cNvPicPr>
          <p:nvPr>
            <p:custDataLst>
              <p:tags r:id="rId34"/>
            </p:custDataLst>
          </p:nvPr>
        </p:nvPicPr>
        <p:blipFill>
          <a:blip r:embed="rId33"/>
          <a:stretch>
            <a:fillRect/>
          </a:stretch>
        </p:blipFill>
        <p:spPr>
          <a:xfrm flipH="1">
            <a:off x="12420600" y="10680700"/>
            <a:ext cx="0" cy="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>
          <p:custDataLst>
            <p:tags r:id="rId2"/>
          </p:custDataLst>
        </p:nvPr>
      </p:nvGrpSpPr>
      <p:grpSpPr>
        <a:xfrm>
          <a:off x="0" y="0"/>
          <a:ext cx="0" cy="0"/>
        </a:xfrm>
      </p:grpSpPr>
      <p:sp>
        <p:nvSpPr>
          <p:cNvPr id="9" name="矩形 8" title=""/>
          <p:cNvSpPr/>
          <p:nvPr>
            <p:custDataLst>
              <p:tags r:id="rId3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D0E9F0">
                  <a:alpha val="100000"/>
                </a:srgbClr>
              </a:gs>
              <a:gs pos="100000">
                <a:srgbClr val="2B67DA"/>
              </a:gs>
              <a:gs pos="10000">
                <a:srgbClr val="AACCE9">
                  <a:alpha val="100000"/>
                </a:srgbClr>
              </a:gs>
              <a:gs pos="24000">
                <a:srgbClr val="84AEE1">
                  <a:alpha val="100000"/>
                </a:srgbClr>
              </a:gs>
              <a:gs pos="78000">
                <a:srgbClr val="3873D2"/>
              </a:gs>
            </a:gsLst>
            <a:lin ang="1620000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任意多边形: 形状 37" title=""/>
          <p:cNvSpPr/>
          <p:nvPr>
            <p:custDataLst>
              <p:tags r:id="rId4"/>
            </p:custDataLst>
          </p:nvPr>
        </p:nvSpPr>
        <p:spPr>
          <a:xfrm>
            <a:off x="0" y="5810327"/>
            <a:ext cx="12192000" cy="2314497"/>
          </a:xfrm>
          <a:custGeom>
            <a:gdLst>
              <a:gd name="connsiteX0" fmla="*/ 12192000 w 12192000"/>
              <a:gd name="connsiteY0" fmla="*/ 0 h 2521066"/>
              <a:gd name="connsiteX1" fmla="*/ 12192000 w 12192000"/>
              <a:gd name="connsiteY1" fmla="*/ 2521066 h 2521066"/>
              <a:gd name="connsiteX2" fmla="*/ 0 w 12192000"/>
              <a:gd name="connsiteY2" fmla="*/ 2521066 h 2521066"/>
              <a:gd name="connsiteX3" fmla="*/ 0 w 12192000"/>
              <a:gd name="connsiteY3" fmla="*/ 878433 h 2521066"/>
              <a:gd name="connsiteX4" fmla="*/ 83741 w 12192000"/>
              <a:gd name="connsiteY4" fmla="*/ 830380 h 2521066"/>
              <a:gd name="connsiteX5" fmla="*/ 1079500 w 12192000"/>
              <a:gd name="connsiteY5" fmla="*/ 514467 h 2521066"/>
              <a:gd name="connsiteX6" fmla="*/ 3886200 w 12192000"/>
              <a:gd name="connsiteY6" fmla="*/ 831967 h 2521066"/>
              <a:gd name="connsiteX7" fmla="*/ 6921500 w 12192000"/>
              <a:gd name="connsiteY7" fmla="*/ 298567 h 2521066"/>
              <a:gd name="connsiteX8" fmla="*/ 9677400 w 12192000"/>
              <a:gd name="connsiteY8" fmla="*/ 603367 h 2521066"/>
              <a:gd name="connsiteX9" fmla="*/ 12039005 w 12192000"/>
              <a:gd name="connsiteY9" fmla="*/ 31569 h 2521066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2521066">
                <a:moveTo>
                  <a:pt x="12192000" y="0"/>
                </a:moveTo>
                <a:lnTo>
                  <a:pt x="12192000" y="2521066"/>
                </a:lnTo>
                <a:lnTo>
                  <a:pt x="0" y="2521066"/>
                </a:lnTo>
                <a:lnTo>
                  <a:pt x="0" y="878433"/>
                </a:lnTo>
                <a:lnTo>
                  <a:pt x="83741" y="830380"/>
                </a:lnTo>
                <a:cubicBezTo>
                  <a:pt x="373856" y="676392"/>
                  <a:pt x="695325" y="558917"/>
                  <a:pt x="1079500" y="514467"/>
                </a:cubicBezTo>
                <a:cubicBezTo>
                  <a:pt x="1847850" y="425567"/>
                  <a:pt x="2912533" y="867950"/>
                  <a:pt x="3886200" y="831967"/>
                </a:cubicBezTo>
                <a:cubicBezTo>
                  <a:pt x="4859868" y="795984"/>
                  <a:pt x="5956300" y="336667"/>
                  <a:pt x="6921500" y="298567"/>
                </a:cubicBezTo>
                <a:cubicBezTo>
                  <a:pt x="7886700" y="260467"/>
                  <a:pt x="8707967" y="662634"/>
                  <a:pt x="9677400" y="603367"/>
                </a:cubicBezTo>
                <a:cubicBezTo>
                  <a:pt x="10404475" y="558917"/>
                  <a:pt x="11286331" y="201333"/>
                  <a:pt x="12039005" y="31569"/>
                </a:cubicBezTo>
                <a:close/>
              </a:path>
            </a:pathLst>
          </a:custGeom>
          <a:gradFill flip="none" rotWithShape="1">
            <a:gsLst>
              <a:gs pos="0">
                <a:srgbClr val="DFEAFB">
                  <a:alpha val="43000"/>
                </a:srgbClr>
              </a:gs>
              <a:gs pos="100000">
                <a:srgbClr val="DFEAFB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6" name="任意多边形: 形状 35" title=""/>
          <p:cNvSpPr/>
          <p:nvPr>
            <p:custDataLst>
              <p:tags r:id="rId5"/>
            </p:custDataLst>
          </p:nvPr>
        </p:nvSpPr>
        <p:spPr>
          <a:xfrm>
            <a:off x="0" y="5810250"/>
            <a:ext cx="12192000" cy="2171701"/>
          </a:xfrm>
          <a:custGeom>
            <a:gdLst>
              <a:gd name="connsiteX0" fmla="*/ 10100985 w 12192000"/>
              <a:gd name="connsiteY0" fmla="*/ 539 h 2365525"/>
              <a:gd name="connsiteX1" fmla="*/ 12092682 w 12192000"/>
              <a:gd name="connsiteY1" fmla="*/ 414984 h 2365525"/>
              <a:gd name="connsiteX2" fmla="*/ 12192000 w 12192000"/>
              <a:gd name="connsiteY2" fmla="*/ 434774 h 2365525"/>
              <a:gd name="connsiteX3" fmla="*/ 12192000 w 12192000"/>
              <a:gd name="connsiteY3" fmla="*/ 2365525 h 2365525"/>
              <a:gd name="connsiteX4" fmla="*/ 0 w 12192000"/>
              <a:gd name="connsiteY4" fmla="*/ 2365525 h 2365525"/>
              <a:gd name="connsiteX5" fmla="*/ 0 w 12192000"/>
              <a:gd name="connsiteY5" fmla="*/ 344759 h 2365525"/>
              <a:gd name="connsiteX6" fmla="*/ 595 w 12192000"/>
              <a:gd name="connsiteY6" fmla="*/ 345134 h 2365525"/>
              <a:gd name="connsiteX7" fmla="*/ 1524000 w 12192000"/>
              <a:gd name="connsiteY7" fmla="*/ 828825 h 2365525"/>
              <a:gd name="connsiteX8" fmla="*/ 4445000 w 12192000"/>
              <a:gd name="connsiteY8" fmla="*/ 92225 h 2365525"/>
              <a:gd name="connsiteX9" fmla="*/ 7404100 w 12192000"/>
              <a:gd name="connsiteY9" fmla="*/ 803425 h 2365525"/>
              <a:gd name="connsiteX10" fmla="*/ 9931400 w 12192000"/>
              <a:gd name="connsiteY10" fmla="*/ 3325 h 2365525"/>
              <a:gd name="connsiteX11" fmla="*/ 10100985 w 12192000"/>
              <a:gd name="connsiteY11" fmla="*/ 539 h 2365525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2365525">
                <a:moveTo>
                  <a:pt x="10100985" y="539"/>
                </a:moveTo>
                <a:cubicBezTo>
                  <a:pt x="10731494" y="14006"/>
                  <a:pt x="11452481" y="276648"/>
                  <a:pt x="12092682" y="414984"/>
                </a:cubicBezTo>
                <a:lnTo>
                  <a:pt x="12192000" y="434774"/>
                </a:lnTo>
                <a:lnTo>
                  <a:pt x="12192000" y="2365525"/>
                </a:lnTo>
                <a:lnTo>
                  <a:pt x="0" y="2365525"/>
                </a:lnTo>
                <a:lnTo>
                  <a:pt x="0" y="344759"/>
                </a:lnTo>
                <a:lnTo>
                  <a:pt x="595" y="345134"/>
                </a:lnTo>
                <a:cubicBezTo>
                  <a:pt x="440531" y="611735"/>
                  <a:pt x="914400" y="825650"/>
                  <a:pt x="1524000" y="828825"/>
                </a:cubicBezTo>
                <a:cubicBezTo>
                  <a:pt x="2336800" y="833058"/>
                  <a:pt x="3464983" y="96458"/>
                  <a:pt x="4445000" y="92225"/>
                </a:cubicBezTo>
                <a:cubicBezTo>
                  <a:pt x="5425017" y="87992"/>
                  <a:pt x="6489700" y="818242"/>
                  <a:pt x="7404100" y="803425"/>
                </a:cubicBezTo>
                <a:cubicBezTo>
                  <a:pt x="8318500" y="788608"/>
                  <a:pt x="9040283" y="54125"/>
                  <a:pt x="9931400" y="3325"/>
                </a:cubicBezTo>
                <a:cubicBezTo>
                  <a:pt x="9987095" y="150"/>
                  <a:pt x="10043666" y="-685"/>
                  <a:pt x="10100985" y="539"/>
                </a:cubicBezTo>
                <a:close/>
              </a:path>
            </a:pathLst>
          </a:custGeom>
          <a:gradFill flip="none" rotWithShape="1">
            <a:gsLst>
              <a:gs pos="0">
                <a:srgbClr val="DFEAFB">
                  <a:alpha val="43000"/>
                </a:srgbClr>
              </a:gs>
              <a:gs pos="100000">
                <a:srgbClr val="DFEAFB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1" name="椭圆 40" title=""/>
          <p:cNvSpPr/>
          <p:nvPr>
            <p:custDataLst>
              <p:tags r:id="rId6"/>
            </p:custDataLst>
          </p:nvPr>
        </p:nvSpPr>
        <p:spPr>
          <a:xfrm>
            <a:off x="629285" y="1699895"/>
            <a:ext cx="717550" cy="717550"/>
          </a:xfrm>
          <a:prstGeom prst="ellipse">
            <a:avLst/>
          </a:prstGeom>
          <a:gradFill flip="none" rotWithShape="1">
            <a:gsLst>
              <a:gs pos="0">
                <a:srgbClr val="CCE5FF"/>
              </a:gs>
              <a:gs pos="70000">
                <a:srgbClr val="FFFFFF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endParaRPr lang="en-US" altLang="zh-CN" sz="2400" b="1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56" name="椭圆 55" title=""/>
          <p:cNvSpPr/>
          <p:nvPr>
            <p:custDataLst>
              <p:tags r:id="rId7"/>
            </p:custDataLst>
          </p:nvPr>
        </p:nvSpPr>
        <p:spPr>
          <a:xfrm>
            <a:off x="623570" y="2952115"/>
            <a:ext cx="742315" cy="742315"/>
          </a:xfrm>
          <a:prstGeom prst="ellipse">
            <a:avLst/>
          </a:prstGeom>
          <a:gradFill flip="none" rotWithShape="1">
            <a:gsLst>
              <a:gs pos="0">
                <a:srgbClr val="CCE5FF"/>
              </a:gs>
              <a:gs pos="70000">
                <a:srgbClr val="FFFFFF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endParaRPr lang="zh-CN" altLang="en-US" sz="2400" b="1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61" name="椭圆 60" title=""/>
          <p:cNvSpPr/>
          <p:nvPr>
            <p:custDataLst>
              <p:tags r:id="rId8"/>
            </p:custDataLst>
          </p:nvPr>
        </p:nvSpPr>
        <p:spPr>
          <a:xfrm>
            <a:off x="604520" y="4229100"/>
            <a:ext cx="732155" cy="732155"/>
          </a:xfrm>
          <a:prstGeom prst="ellipse">
            <a:avLst/>
          </a:prstGeom>
          <a:gradFill flip="none" rotWithShape="1">
            <a:gsLst>
              <a:gs pos="0">
                <a:srgbClr val="CCE5FF"/>
              </a:gs>
              <a:gs pos="70000">
                <a:srgbClr val="FFFFFF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3</a:t>
            </a:r>
            <a:endParaRPr lang="zh-CN" altLang="en-US" sz="2400" b="1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11" name="组合 10" title=""/>
          <p:cNvGrpSpPr/>
          <p:nvPr>
            <p:custDataLst>
              <p:tags r:id="rId9"/>
            </p:custDataLst>
          </p:nvPr>
        </p:nvGrpSpPr>
        <p:grpSpPr>
          <a:xfrm>
            <a:off x="604520" y="335915"/>
            <a:ext cx="5932170" cy="521970"/>
            <a:chOff x="952" y="529"/>
            <a:chExt cx="9342" cy="822"/>
          </a:xfrm>
        </p:grpSpPr>
        <p:sp>
          <p:nvSpPr>
            <p:cNvPr id="10" name="文本框 9"/>
            <p:cNvSpPr txBox="1"/>
            <p:nvPr>
              <p:custDataLst>
                <p:tags r:id="rId10"/>
              </p:custDataLst>
            </p:nvPr>
          </p:nvSpPr>
          <p:spPr>
            <a:xfrm>
              <a:off x="1884" y="529"/>
              <a:ext cx="8411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2800" b="1">
                  <a:solidFill>
                    <a:schemeClr val="bg1"/>
                  </a:solidFill>
                  <a:latin typeface="黑体" panose="02010609060101010101" charset="-122"/>
                  <a:ea typeface="黑体" panose="02010609060101010101" charset="-122"/>
                </a:rPr>
                <a:t>学习目标</a:t>
              </a:r>
              <a:endParaRPr lang="zh-CN" altLang="en-US" sz="2800" b="1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</a:endParaRPr>
            </a:p>
          </p:txBody>
        </p:sp>
        <p:grpSp>
          <p:nvGrpSpPr>
            <p:cNvPr id="32" name="组合 31"/>
            <p:cNvGrpSpPr/>
            <p:nvPr>
              <p:custDataLst>
                <p:tags r:id="rId11"/>
              </p:custDataLst>
            </p:nvPr>
          </p:nvGrpSpPr>
          <p:grpSpPr>
            <a:xfrm flipH="1">
              <a:off x="952" y="609"/>
              <a:ext cx="791" cy="650"/>
              <a:chOff x="154433" y="372836"/>
              <a:chExt cx="450405" cy="412977"/>
            </a:xfrm>
          </p:grpSpPr>
          <p:sp>
            <p:nvSpPr>
              <p:cNvPr id="30" name="平行四边形 8"/>
              <p:cNvSpPr/>
              <p:nvPr>
                <p:custDataLst>
                  <p:tags r:id="rId12"/>
                </p:custDataLst>
              </p:nvPr>
            </p:nvSpPr>
            <p:spPr>
              <a:xfrm>
                <a:off x="154433" y="372836"/>
                <a:ext cx="332838" cy="412977"/>
              </a:xfrm>
              <a:custGeom>
                <a:gdLst>
                  <a:gd name="connsiteX0" fmla="*/ 12915 w 3994169"/>
                  <a:gd name="connsiteY0" fmla="*/ 4501132 h 4955863"/>
                  <a:gd name="connsiteX1" fmla="*/ 1168268 w 3994169"/>
                  <a:gd name="connsiteY1" fmla="*/ 265269 h 4955863"/>
                  <a:gd name="connsiteX2" fmla="*/ 1515580 w 3994169"/>
                  <a:gd name="connsiteY2" fmla="*/ 0 h 4955863"/>
                  <a:gd name="connsiteX3" fmla="*/ 3633942 w 3994169"/>
                  <a:gd name="connsiteY3" fmla="*/ 0 h 4955863"/>
                  <a:gd name="connsiteX4" fmla="*/ 3981255 w 3994169"/>
                  <a:gd name="connsiteY4" fmla="*/ 454731 h 4955863"/>
                  <a:gd name="connsiteX5" fmla="*/ 2825902 w 3994169"/>
                  <a:gd name="connsiteY5" fmla="*/ 4690594 h 4955863"/>
                  <a:gd name="connsiteX6" fmla="*/ 2478590 w 3994169"/>
                  <a:gd name="connsiteY6" fmla="*/ 4955863 h 4955863"/>
                  <a:gd name="connsiteX7" fmla="*/ 360228 w 3994169"/>
                  <a:gd name="connsiteY7" fmla="*/ 4955863 h 4955863"/>
                  <a:gd name="connsiteX8" fmla="*/ 12915 w 3994169"/>
                  <a:gd name="connsiteY8" fmla="*/ 4501132 h 4955863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994169" h="4955863">
                    <a:moveTo>
                      <a:pt x="12915" y="4501132"/>
                    </a:moveTo>
                    <a:lnTo>
                      <a:pt x="1168268" y="265269"/>
                    </a:lnTo>
                    <a:cubicBezTo>
                      <a:pt x="1210956" y="108760"/>
                      <a:pt x="1353354" y="0"/>
                      <a:pt x="1515580" y="0"/>
                    </a:cubicBezTo>
                    <a:lnTo>
                      <a:pt x="3633942" y="0"/>
                    </a:lnTo>
                    <a:cubicBezTo>
                      <a:pt x="3871499" y="0"/>
                      <a:pt x="4043766" y="225547"/>
                      <a:pt x="3981255" y="454731"/>
                    </a:cubicBezTo>
                    <a:lnTo>
                      <a:pt x="2825902" y="4690594"/>
                    </a:lnTo>
                    <a:cubicBezTo>
                      <a:pt x="2783214" y="4847103"/>
                      <a:pt x="2640815" y="4955863"/>
                      <a:pt x="2478590" y="4955863"/>
                    </a:cubicBezTo>
                    <a:lnTo>
                      <a:pt x="360228" y="4955863"/>
                    </a:lnTo>
                    <a:cubicBezTo>
                      <a:pt x="122671" y="4955863"/>
                      <a:pt x="-49596" y="4730316"/>
                      <a:pt x="12915" y="4501132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31" name="平行四边形 8"/>
              <p:cNvSpPr/>
              <p:nvPr>
                <p:custDataLst>
                  <p:tags r:id="rId13"/>
                </p:custDataLst>
              </p:nvPr>
            </p:nvSpPr>
            <p:spPr>
              <a:xfrm>
                <a:off x="444945" y="587422"/>
                <a:ext cx="159893" cy="198391"/>
              </a:xfrm>
              <a:custGeom>
                <a:gdLst>
                  <a:gd name="connsiteX0" fmla="*/ 12915 w 3994169"/>
                  <a:gd name="connsiteY0" fmla="*/ 4501132 h 4955863"/>
                  <a:gd name="connsiteX1" fmla="*/ 1168268 w 3994169"/>
                  <a:gd name="connsiteY1" fmla="*/ 265269 h 4955863"/>
                  <a:gd name="connsiteX2" fmla="*/ 1515580 w 3994169"/>
                  <a:gd name="connsiteY2" fmla="*/ 0 h 4955863"/>
                  <a:gd name="connsiteX3" fmla="*/ 3633942 w 3994169"/>
                  <a:gd name="connsiteY3" fmla="*/ 0 h 4955863"/>
                  <a:gd name="connsiteX4" fmla="*/ 3981255 w 3994169"/>
                  <a:gd name="connsiteY4" fmla="*/ 454731 h 4955863"/>
                  <a:gd name="connsiteX5" fmla="*/ 2825902 w 3994169"/>
                  <a:gd name="connsiteY5" fmla="*/ 4690594 h 4955863"/>
                  <a:gd name="connsiteX6" fmla="*/ 2478590 w 3994169"/>
                  <a:gd name="connsiteY6" fmla="*/ 4955863 h 4955863"/>
                  <a:gd name="connsiteX7" fmla="*/ 360228 w 3994169"/>
                  <a:gd name="connsiteY7" fmla="*/ 4955863 h 4955863"/>
                  <a:gd name="connsiteX8" fmla="*/ 12915 w 3994169"/>
                  <a:gd name="connsiteY8" fmla="*/ 4501132 h 4955863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994169" h="4955863">
                    <a:moveTo>
                      <a:pt x="12915" y="4501132"/>
                    </a:moveTo>
                    <a:lnTo>
                      <a:pt x="1168268" y="265269"/>
                    </a:lnTo>
                    <a:cubicBezTo>
                      <a:pt x="1210956" y="108760"/>
                      <a:pt x="1353354" y="0"/>
                      <a:pt x="1515580" y="0"/>
                    </a:cubicBezTo>
                    <a:lnTo>
                      <a:pt x="3633942" y="0"/>
                    </a:lnTo>
                    <a:cubicBezTo>
                      <a:pt x="3871499" y="0"/>
                      <a:pt x="4043766" y="225547"/>
                      <a:pt x="3981255" y="454731"/>
                    </a:cubicBezTo>
                    <a:lnTo>
                      <a:pt x="2825902" y="4690594"/>
                    </a:lnTo>
                    <a:cubicBezTo>
                      <a:pt x="2783214" y="4847103"/>
                      <a:pt x="2640815" y="4955863"/>
                      <a:pt x="2478590" y="4955863"/>
                    </a:cubicBezTo>
                    <a:lnTo>
                      <a:pt x="360228" y="4955863"/>
                    </a:lnTo>
                    <a:cubicBezTo>
                      <a:pt x="122671" y="4955863"/>
                      <a:pt x="-49596" y="4730316"/>
                      <a:pt x="12915" y="4501132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</p:grpSp>
      </p:grpSp>
      <p:sp>
        <p:nvSpPr>
          <p:cNvPr id="2" name="文本框 1" title=""/>
          <p:cNvSpPr txBox="1"/>
          <p:nvPr>
            <p:custDataLst>
              <p:tags r:id="rId14"/>
            </p:custDataLst>
          </p:nvPr>
        </p:nvSpPr>
        <p:spPr>
          <a:xfrm>
            <a:off x="1571625" y="1543050"/>
            <a:ext cx="9886950" cy="37719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30000"/>
              </a:lnSpc>
              <a:spcBef>
                <a:spcPts val="1200"/>
              </a:spcBef>
              <a:spcAft>
                <a:spcPts val="1200"/>
              </a:spcAft>
            </a:pPr>
            <a:r>
              <a:rPr lang="zh-CN" altLang="zh-CN" sz="2400" b="1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通过类比平面向量的相关概念学习空间向量的相关概念，</a:t>
            </a:r>
            <a:r>
              <a:rPr lang="zh-CN" altLang="zh-CN" sz="2400" b="1" smtClean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发展</a:t>
            </a:r>
            <a:r>
              <a:rPr lang="zh-CN" altLang="zh-CN" sz="2400" b="1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学生的数学抽象核心素养</a:t>
            </a:r>
            <a:r>
              <a:rPr lang="zh-CN" altLang="en-US" sz="2400" b="1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（重点）。</a:t>
            </a:r>
            <a:endParaRPr lang="en-US" altLang="zh-CN" sz="2400" b="1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>
              <a:lnSpc>
                <a:spcPct val="130000"/>
              </a:lnSpc>
              <a:spcBef>
                <a:spcPts val="1200"/>
              </a:spcBef>
              <a:spcAft>
                <a:spcPts val="1200"/>
              </a:spcAft>
            </a:pPr>
            <a:r>
              <a:rPr lang="zh-CN" altLang="zh-CN" sz="2400" b="1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通过类比平面向量的线性运算法则与运算律推出空间向量</a:t>
            </a:r>
            <a:r>
              <a:rPr lang="zh-CN" altLang="zh-CN" sz="2400" b="1" smtClean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的线性</a:t>
            </a:r>
            <a:r>
              <a:rPr lang="zh-CN" altLang="zh-CN" sz="2400" b="1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运算法则和运算律并掌握，培养学生的类比意识</a:t>
            </a:r>
            <a:r>
              <a:rPr lang="zh-CN" altLang="en-US" sz="2400" b="1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（重点</a:t>
            </a:r>
            <a:r>
              <a:rPr lang="zh-CN" altLang="en-US" sz="2400" b="1" smtClean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、难点</a:t>
            </a:r>
            <a:r>
              <a:rPr lang="zh-CN" altLang="en-US" sz="2400" b="1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）。</a:t>
            </a:r>
            <a:endParaRPr lang="en-US" altLang="zh-CN" sz="2400" b="1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>
              <a:lnSpc>
                <a:spcPct val="130000"/>
              </a:lnSpc>
              <a:spcBef>
                <a:spcPts val="1200"/>
              </a:spcBef>
              <a:spcAft>
                <a:spcPts val="1200"/>
              </a:spcAft>
            </a:pPr>
            <a:r>
              <a:rPr lang="zh-CN" altLang="zh-CN" sz="2400" b="1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通过合作探究，归纳得出共线向量定理与共面向量定理并</a:t>
            </a:r>
            <a:r>
              <a:rPr lang="zh-CN" altLang="zh-CN" sz="2400" b="1" smtClean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理解</a:t>
            </a:r>
            <a:r>
              <a:rPr lang="zh-CN" altLang="zh-CN" sz="2400" b="1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，培养学生的自主探究能力和归纳总结能力，提升直观</a:t>
            </a:r>
            <a:r>
              <a:rPr lang="zh-CN" altLang="zh-CN" sz="2400" b="1" smtClean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想象</a:t>
            </a:r>
            <a:r>
              <a:rPr lang="zh-CN" altLang="zh-CN" sz="2400" b="1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素养</a:t>
            </a:r>
            <a:r>
              <a:rPr lang="zh-CN" altLang="en-US" sz="2400" b="1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（重点、难点）。</a:t>
            </a:r>
            <a:endParaRPr lang="en-US" altLang="zh-CN" sz="2400" b="1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  <p:cxnSp>
        <p:nvCxnSpPr>
          <p:cNvPr id="4" name="直接连接符 3" title=""/>
          <p:cNvCxnSpPr/>
          <p:nvPr>
            <p:custDataLst>
              <p:tags r:id="rId15"/>
            </p:custDataLst>
          </p:nvPr>
        </p:nvCxnSpPr>
        <p:spPr>
          <a:xfrm flipH="1">
            <a:off x="2284730" y="5824220"/>
            <a:ext cx="0" cy="590550"/>
          </a:xfrm>
          <a:prstGeom prst="line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  <a:alpha val="53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" name="直接连接符 4" title=""/>
          <p:cNvCxnSpPr/>
          <p:nvPr>
            <p:custDataLst>
              <p:tags r:id="rId16"/>
            </p:custDataLst>
          </p:nvPr>
        </p:nvCxnSpPr>
        <p:spPr>
          <a:xfrm flipH="1">
            <a:off x="4621530" y="5500370"/>
            <a:ext cx="0" cy="576580"/>
          </a:xfrm>
          <a:prstGeom prst="line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  <a:alpha val="53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" name="直接连接符 5" title=""/>
          <p:cNvCxnSpPr/>
          <p:nvPr>
            <p:custDataLst>
              <p:tags r:id="rId17"/>
            </p:custDataLst>
          </p:nvPr>
        </p:nvCxnSpPr>
        <p:spPr>
          <a:xfrm flipH="1">
            <a:off x="7663180" y="5938520"/>
            <a:ext cx="0" cy="595630"/>
          </a:xfrm>
          <a:prstGeom prst="line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  <a:alpha val="53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7" name="直接连接符 6" title=""/>
          <p:cNvCxnSpPr/>
          <p:nvPr>
            <p:custDataLst>
              <p:tags r:id="rId18"/>
            </p:custDataLst>
          </p:nvPr>
        </p:nvCxnSpPr>
        <p:spPr>
          <a:xfrm flipH="1">
            <a:off x="9980930" y="5519420"/>
            <a:ext cx="0" cy="519430"/>
          </a:xfrm>
          <a:prstGeom prst="line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  <a:alpha val="53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160000" scaled="0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  <p:transition/>
  <p:timing/>
</p:sld>
</file>

<file path=ppt/slides/slide20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>
          <p:custDataLst>
            <p:tags r:id="rId3"/>
          </p:custDataLst>
        </p:nvPr>
      </p:nvGrpSpPr>
      <p:grpSpPr>
        <a:xfrm>
          <a:off x="0" y="0"/>
          <a:ext cx="0" cy="0"/>
        </a:xfrm>
      </p:grpSpPr>
      <p:sp>
        <p:nvSpPr>
          <p:cNvPr id="58" name="矩形 57" title=""/>
          <p:cNvSpPr/>
          <p:nvPr>
            <p:custDataLst>
              <p:tags r:id="rId4"/>
            </p:custDataLst>
          </p:nvPr>
        </p:nvSpPr>
        <p:spPr>
          <a:xfrm flipH="1">
            <a:off x="-15240" y="0"/>
            <a:ext cx="12206605" cy="6858000"/>
          </a:xfrm>
          <a:prstGeom prst="rect">
            <a:avLst/>
          </a:prstGeom>
          <a:gradFill flip="none" rotWithShape="1">
            <a:gsLst>
              <a:gs pos="0">
                <a:srgbClr val="EEF6FF">
                  <a:alpha val="0"/>
                </a:srgbClr>
              </a:gs>
              <a:gs pos="79000">
                <a:srgbClr val="D0E9F0">
                  <a:alpha val="36000"/>
                </a:srgbClr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0" name="组合 19" title=""/>
          <p:cNvGrpSpPr/>
          <p:nvPr>
            <p:custDataLst>
              <p:tags r:id="rId5"/>
            </p:custDataLst>
          </p:nvPr>
        </p:nvGrpSpPr>
        <p:grpSpPr>
          <a:xfrm>
            <a:off x="605790" y="327025"/>
            <a:ext cx="5932805" cy="521970"/>
            <a:chOff x="952" y="529"/>
            <a:chExt cx="9343" cy="822"/>
          </a:xfrm>
        </p:grpSpPr>
        <p:sp>
          <p:nvSpPr>
            <p:cNvPr id="39" name="文本框 38"/>
            <p:cNvSpPr txBox="1"/>
            <p:nvPr>
              <p:custDataLst>
                <p:tags r:id="rId6"/>
              </p:custDataLst>
            </p:nvPr>
          </p:nvSpPr>
          <p:spPr>
            <a:xfrm>
              <a:off x="1884" y="529"/>
              <a:ext cx="8411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2800" b="1">
                  <a:solidFill>
                    <a:schemeClr val="tx1"/>
                  </a:solidFill>
                  <a:latin typeface="黑体" panose="02010609060101010101" charset="-122"/>
                  <a:ea typeface="黑体" panose="02010609060101010101" charset="-122"/>
                </a:rPr>
                <a:t>学习新知</a:t>
              </a:r>
              <a:endParaRPr lang="zh-CN" altLang="en-US" sz="28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endParaRPr>
            </a:p>
          </p:txBody>
        </p:sp>
        <p:grpSp>
          <p:nvGrpSpPr>
            <p:cNvPr id="40" name="组合 39"/>
            <p:cNvGrpSpPr/>
            <p:nvPr>
              <p:custDataLst>
                <p:tags r:id="rId7"/>
              </p:custDataLst>
            </p:nvPr>
          </p:nvGrpSpPr>
          <p:grpSpPr>
            <a:xfrm flipH="1">
              <a:off x="952" y="609"/>
              <a:ext cx="791" cy="650"/>
              <a:chOff x="154433" y="372836"/>
              <a:chExt cx="450405" cy="412977"/>
            </a:xfrm>
          </p:grpSpPr>
          <p:sp>
            <p:nvSpPr>
              <p:cNvPr id="41" name="平行四边形 8"/>
              <p:cNvSpPr/>
              <p:nvPr>
                <p:custDataLst>
                  <p:tags r:id="rId8"/>
                </p:custDataLst>
              </p:nvPr>
            </p:nvSpPr>
            <p:spPr>
              <a:xfrm>
                <a:off x="154433" y="372836"/>
                <a:ext cx="332838" cy="412977"/>
              </a:xfrm>
              <a:custGeom>
                <a:gdLst>
                  <a:gd name="connsiteX0" fmla="*/ 12915 w 3994169"/>
                  <a:gd name="connsiteY0" fmla="*/ 4501132 h 4955863"/>
                  <a:gd name="connsiteX1" fmla="*/ 1168268 w 3994169"/>
                  <a:gd name="connsiteY1" fmla="*/ 265269 h 4955863"/>
                  <a:gd name="connsiteX2" fmla="*/ 1515580 w 3994169"/>
                  <a:gd name="connsiteY2" fmla="*/ 0 h 4955863"/>
                  <a:gd name="connsiteX3" fmla="*/ 3633942 w 3994169"/>
                  <a:gd name="connsiteY3" fmla="*/ 0 h 4955863"/>
                  <a:gd name="connsiteX4" fmla="*/ 3981255 w 3994169"/>
                  <a:gd name="connsiteY4" fmla="*/ 454731 h 4955863"/>
                  <a:gd name="connsiteX5" fmla="*/ 2825902 w 3994169"/>
                  <a:gd name="connsiteY5" fmla="*/ 4690594 h 4955863"/>
                  <a:gd name="connsiteX6" fmla="*/ 2478590 w 3994169"/>
                  <a:gd name="connsiteY6" fmla="*/ 4955863 h 4955863"/>
                  <a:gd name="connsiteX7" fmla="*/ 360228 w 3994169"/>
                  <a:gd name="connsiteY7" fmla="*/ 4955863 h 4955863"/>
                  <a:gd name="connsiteX8" fmla="*/ 12915 w 3994169"/>
                  <a:gd name="connsiteY8" fmla="*/ 4501132 h 4955863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994169" h="4955863">
                    <a:moveTo>
                      <a:pt x="12915" y="4501132"/>
                    </a:moveTo>
                    <a:lnTo>
                      <a:pt x="1168268" y="265269"/>
                    </a:lnTo>
                    <a:cubicBezTo>
                      <a:pt x="1210956" y="108760"/>
                      <a:pt x="1353354" y="0"/>
                      <a:pt x="1515580" y="0"/>
                    </a:cubicBezTo>
                    <a:lnTo>
                      <a:pt x="3633942" y="0"/>
                    </a:lnTo>
                    <a:cubicBezTo>
                      <a:pt x="3871499" y="0"/>
                      <a:pt x="4043766" y="225547"/>
                      <a:pt x="3981255" y="454731"/>
                    </a:cubicBezTo>
                    <a:lnTo>
                      <a:pt x="2825902" y="4690594"/>
                    </a:lnTo>
                    <a:cubicBezTo>
                      <a:pt x="2783214" y="4847103"/>
                      <a:pt x="2640815" y="4955863"/>
                      <a:pt x="2478590" y="4955863"/>
                    </a:cubicBezTo>
                    <a:lnTo>
                      <a:pt x="360228" y="4955863"/>
                    </a:lnTo>
                    <a:cubicBezTo>
                      <a:pt x="122671" y="4955863"/>
                      <a:pt x="-49596" y="4730316"/>
                      <a:pt x="12915" y="4501132"/>
                    </a:cubicBezTo>
                  </a:path>
                </a:pathLst>
              </a:custGeom>
              <a:gradFill flip="none" rotWithShape="1">
                <a:gsLst>
                  <a:gs pos="0">
                    <a:srgbClr val="0E48D9"/>
                  </a:gs>
                  <a:gs pos="100000">
                    <a:srgbClr val="679FDD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42" name="平行四边形 8"/>
              <p:cNvSpPr/>
              <p:nvPr>
                <p:custDataLst>
                  <p:tags r:id="rId9"/>
                </p:custDataLst>
              </p:nvPr>
            </p:nvSpPr>
            <p:spPr>
              <a:xfrm>
                <a:off x="444945" y="587422"/>
                <a:ext cx="159893" cy="198391"/>
              </a:xfrm>
              <a:custGeom>
                <a:gdLst>
                  <a:gd name="connsiteX0" fmla="*/ 12915 w 3994169"/>
                  <a:gd name="connsiteY0" fmla="*/ 4501132 h 4955863"/>
                  <a:gd name="connsiteX1" fmla="*/ 1168268 w 3994169"/>
                  <a:gd name="connsiteY1" fmla="*/ 265269 h 4955863"/>
                  <a:gd name="connsiteX2" fmla="*/ 1515580 w 3994169"/>
                  <a:gd name="connsiteY2" fmla="*/ 0 h 4955863"/>
                  <a:gd name="connsiteX3" fmla="*/ 3633942 w 3994169"/>
                  <a:gd name="connsiteY3" fmla="*/ 0 h 4955863"/>
                  <a:gd name="connsiteX4" fmla="*/ 3981255 w 3994169"/>
                  <a:gd name="connsiteY4" fmla="*/ 454731 h 4955863"/>
                  <a:gd name="connsiteX5" fmla="*/ 2825902 w 3994169"/>
                  <a:gd name="connsiteY5" fmla="*/ 4690594 h 4955863"/>
                  <a:gd name="connsiteX6" fmla="*/ 2478590 w 3994169"/>
                  <a:gd name="connsiteY6" fmla="*/ 4955863 h 4955863"/>
                  <a:gd name="connsiteX7" fmla="*/ 360228 w 3994169"/>
                  <a:gd name="connsiteY7" fmla="*/ 4955863 h 4955863"/>
                  <a:gd name="connsiteX8" fmla="*/ 12915 w 3994169"/>
                  <a:gd name="connsiteY8" fmla="*/ 4501132 h 4955863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994169" h="4955863">
                    <a:moveTo>
                      <a:pt x="12915" y="4501132"/>
                    </a:moveTo>
                    <a:lnTo>
                      <a:pt x="1168268" y="265269"/>
                    </a:lnTo>
                    <a:cubicBezTo>
                      <a:pt x="1210956" y="108760"/>
                      <a:pt x="1353354" y="0"/>
                      <a:pt x="1515580" y="0"/>
                    </a:cubicBezTo>
                    <a:lnTo>
                      <a:pt x="3633942" y="0"/>
                    </a:lnTo>
                    <a:cubicBezTo>
                      <a:pt x="3871499" y="0"/>
                      <a:pt x="4043766" y="225547"/>
                      <a:pt x="3981255" y="454731"/>
                    </a:cubicBezTo>
                    <a:lnTo>
                      <a:pt x="2825902" y="4690594"/>
                    </a:lnTo>
                    <a:cubicBezTo>
                      <a:pt x="2783214" y="4847103"/>
                      <a:pt x="2640815" y="4955863"/>
                      <a:pt x="2478590" y="4955863"/>
                    </a:cubicBezTo>
                    <a:lnTo>
                      <a:pt x="360228" y="4955863"/>
                    </a:lnTo>
                    <a:cubicBezTo>
                      <a:pt x="122671" y="4955863"/>
                      <a:pt x="-49596" y="4730316"/>
                      <a:pt x="12915" y="4501132"/>
                    </a:cubicBezTo>
                  </a:path>
                </a:pathLst>
              </a:custGeom>
              <a:gradFill flip="none" rotWithShape="1">
                <a:gsLst>
                  <a:gs pos="0">
                    <a:srgbClr val="0E48D9"/>
                  </a:gs>
                  <a:gs pos="100000">
                    <a:srgbClr val="387DE8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</p:grpSp>
      </p:grpSp>
      <p:cxnSp>
        <p:nvCxnSpPr>
          <p:cNvPr id="13" name="直接连接符 12" title=""/>
          <p:cNvCxnSpPr/>
          <p:nvPr>
            <p:custDataLst>
              <p:tags r:id="rId10"/>
            </p:custDataLst>
          </p:nvPr>
        </p:nvCxnSpPr>
        <p:spPr>
          <a:xfrm>
            <a:off x="10941050" y="476885"/>
            <a:ext cx="737870" cy="0"/>
          </a:xfrm>
          <a:prstGeom prst="line">
            <a:avLst/>
          </a:prstGeom>
          <a:ln>
            <a:solidFill>
              <a:srgbClr val="0E48D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任意多边形: 形状 50" title=""/>
          <p:cNvSpPr/>
          <p:nvPr>
            <p:custDataLst>
              <p:tags r:id="rId11"/>
            </p:custDataLst>
          </p:nvPr>
        </p:nvSpPr>
        <p:spPr>
          <a:xfrm>
            <a:off x="0" y="3378007"/>
            <a:ext cx="12192000" cy="3479993"/>
          </a:xfrm>
          <a:custGeom>
            <a:gdLst>
              <a:gd name="connsiteX0" fmla="*/ 1542541 w 12192000"/>
              <a:gd name="connsiteY0" fmla="*/ 725 h 3479993"/>
              <a:gd name="connsiteX1" fmla="*/ 2095500 w 12192000"/>
              <a:gd name="connsiteY1" fmla="*/ 25593 h 3479993"/>
              <a:gd name="connsiteX2" fmla="*/ 4940300 w 12192000"/>
              <a:gd name="connsiteY2" fmla="*/ 1105093 h 3479993"/>
              <a:gd name="connsiteX3" fmla="*/ 7556500 w 12192000"/>
              <a:gd name="connsiteY3" fmla="*/ 876493 h 3479993"/>
              <a:gd name="connsiteX4" fmla="*/ 12089184 w 12192000"/>
              <a:gd name="connsiteY4" fmla="*/ 2324157 h 3479993"/>
              <a:gd name="connsiteX5" fmla="*/ 12192000 w 12192000"/>
              <a:gd name="connsiteY5" fmla="*/ 2336272 h 3479993"/>
              <a:gd name="connsiteX6" fmla="*/ 12192000 w 12192000"/>
              <a:gd name="connsiteY6" fmla="*/ 3479993 h 3479993"/>
              <a:gd name="connsiteX7" fmla="*/ 0 w 12192000"/>
              <a:gd name="connsiteY7" fmla="*/ 3479993 h 3479993"/>
              <a:gd name="connsiteX8" fmla="*/ 0 w 12192000"/>
              <a:gd name="connsiteY8" fmla="*/ 217914 h 3479993"/>
              <a:gd name="connsiteX9" fmla="*/ 227614 w 12192000"/>
              <a:gd name="connsiteY9" fmla="*/ 166794 h 3479993"/>
              <a:gd name="connsiteX10" fmla="*/ 1542541 w 12192000"/>
              <a:gd name="connsiteY10" fmla="*/ 725 h 3479993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3479993">
                <a:moveTo>
                  <a:pt x="1542541" y="725"/>
                </a:moveTo>
                <a:cubicBezTo>
                  <a:pt x="1728131" y="-2511"/>
                  <a:pt x="1912541" y="4956"/>
                  <a:pt x="2095500" y="25593"/>
                </a:cubicBezTo>
                <a:cubicBezTo>
                  <a:pt x="3071283" y="135660"/>
                  <a:pt x="4030133" y="963276"/>
                  <a:pt x="4940300" y="1105093"/>
                </a:cubicBezTo>
                <a:cubicBezTo>
                  <a:pt x="5850468" y="1246910"/>
                  <a:pt x="6273800" y="666943"/>
                  <a:pt x="7556500" y="876493"/>
                </a:cubicBezTo>
                <a:cubicBezTo>
                  <a:pt x="8678862" y="1059849"/>
                  <a:pt x="10708746" y="2105351"/>
                  <a:pt x="12089184" y="2324157"/>
                </a:cubicBezTo>
                <a:lnTo>
                  <a:pt x="12192000" y="2336272"/>
                </a:lnTo>
                <a:lnTo>
                  <a:pt x="12192000" y="3479993"/>
                </a:lnTo>
                <a:lnTo>
                  <a:pt x="0" y="3479993"/>
                </a:lnTo>
                <a:lnTo>
                  <a:pt x="0" y="217914"/>
                </a:lnTo>
                <a:lnTo>
                  <a:pt x="227614" y="166794"/>
                </a:lnTo>
                <a:cubicBezTo>
                  <a:pt x="670038" y="74088"/>
                  <a:pt x="1109499" y="8274"/>
                  <a:pt x="1542541" y="725"/>
                </a:cubicBezTo>
                <a:close/>
              </a:path>
            </a:pathLst>
          </a:custGeom>
          <a:gradFill flip="none" rotWithShape="1">
            <a:gsLst>
              <a:gs pos="0">
                <a:srgbClr val="2C68D9"/>
              </a:gs>
              <a:gs pos="100000">
                <a:srgbClr val="9CC1E6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2" name="组合 1" title=""/>
          <p:cNvGrpSpPr/>
          <p:nvPr>
            <p:custDataLst>
              <p:tags r:id="rId12"/>
            </p:custDataLst>
          </p:nvPr>
        </p:nvGrpSpPr>
        <p:grpSpPr>
          <a:xfrm>
            <a:off x="1198245" y="1518285"/>
            <a:ext cx="9612630" cy="3998595"/>
            <a:chOff x="2303" y="2391"/>
            <a:chExt cx="14306" cy="6297"/>
          </a:xfrm>
        </p:grpSpPr>
        <p:grpSp>
          <p:nvGrpSpPr>
            <p:cNvPr id="10" name="组合 9"/>
            <p:cNvGrpSpPr/>
            <p:nvPr>
              <p:custDataLst>
                <p:tags r:id="rId13"/>
              </p:custDataLst>
            </p:nvPr>
          </p:nvGrpSpPr>
          <p:grpSpPr>
            <a:xfrm>
              <a:off x="2303" y="2391"/>
              <a:ext cx="14306" cy="6297"/>
              <a:chOff x="2468" y="2391"/>
              <a:chExt cx="14062" cy="6297"/>
            </a:xfrm>
          </p:grpSpPr>
          <p:sp>
            <p:nvSpPr>
              <p:cNvPr id="8" name="圆角矩形 7"/>
              <p:cNvSpPr/>
              <p:nvPr>
                <p:custDataLst>
                  <p:tags r:id="rId14"/>
                </p:custDataLst>
              </p:nvPr>
            </p:nvSpPr>
            <p:spPr>
              <a:xfrm>
                <a:off x="2468" y="2391"/>
                <a:ext cx="14062" cy="6297"/>
              </a:xfrm>
              <a:prstGeom prst="roundRect">
                <a:avLst>
                  <a:gd name="adj" fmla="val 8937"/>
                </a:avLst>
              </a:prstGeom>
              <a:solidFill>
                <a:srgbClr val="EEF7F9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同侧圆角矩形 8"/>
              <p:cNvSpPr/>
              <p:nvPr>
                <p:custDataLst>
                  <p:tags r:id="rId15"/>
                </p:custDataLst>
              </p:nvPr>
            </p:nvSpPr>
            <p:spPr>
              <a:xfrm>
                <a:off x="2468" y="2391"/>
                <a:ext cx="14060" cy="126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C7E1F1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 b="1">
                  <a:solidFill>
                    <a:prstClr val="black"/>
                  </a:solidFill>
                  <a:latin typeface="黑体" panose="02010609060101010101" charset="-122"/>
                  <a:ea typeface="黑体" panose="02010609060101010101" charset="-122"/>
                  <a:sym typeface="+mn-ea"/>
                </a:endParaRPr>
              </a:p>
            </p:txBody>
          </p:sp>
        </p:grpSp>
        <p:sp>
          <p:nvSpPr>
            <p:cNvPr id="4" name="文本框 3"/>
            <p:cNvSpPr txBox="1"/>
            <p:nvPr>
              <p:custDataLst>
                <p:tags r:id="rId16"/>
              </p:custDataLst>
            </p:nvPr>
          </p:nvSpPr>
          <p:spPr>
            <a:xfrm>
              <a:off x="2303" y="2659"/>
              <a:ext cx="14304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>
                  <a:latin typeface="黑体" panose="02010609060101010101" charset="-122"/>
                  <a:ea typeface="黑体" panose="02010609060101010101" charset="-122"/>
                </a:rPr>
                <a:t>三个不共线的空间向量共面的充要条件</a:t>
              </a:r>
              <a:endParaRPr lang="zh-CN" altLang="en-US" sz="2400">
                <a:latin typeface="黑体" panose="02010609060101010101" charset="-122"/>
                <a:ea typeface="黑体" panose="02010609060101010101" charset="-122"/>
              </a:endParaRPr>
            </a:p>
          </p:txBody>
        </p:sp>
      </p:grpSp>
      <p:graphicFrame>
        <p:nvGraphicFramePr>
          <p:cNvPr id="7" name="对象 6" title=""/>
          <p:cNvGraphicFramePr>
            <a:graphicFrameLocks noChangeAspect="1"/>
          </p:cNvGraphicFramePr>
          <p:nvPr>
            <p:custDataLst>
              <p:tags r:id="rId17"/>
            </p:custDataLst>
          </p:nvPr>
        </p:nvGraphicFramePr>
        <p:xfrm>
          <a:off x="1384949" y="2997171"/>
          <a:ext cx="11091545" cy="1700530"/>
        </p:xfrm>
        <a:graphic>
          <a:graphicData uri="http://schemas.openxmlformats.org/presentationml/2006/ole">
            <mc:AlternateContent>
              <mc:Choice xmlns:v="urn:schemas-microsoft-com:vml" Requires="v">
                <p:oleObj spid="_x0000_s1063" name="文档" r:id="rId18" imgW="5286375" imgH="809625" progId="Word.Document.12">
                  <p:embed/>
                </p:oleObj>
              </mc:Choice>
              <mc:Fallback>
                <p:oleObj name="文档" r:id="rId18" imgW="5286375" imgH="809625" progId="Word.Document.12">
                  <p:embed/>
                  <p:pic>
                    <p:nvPicPr>
                      <p:cNvPr id="0" name="OLE substitute image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1384949" y="2997171"/>
                        <a:ext cx="11091545" cy="17005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>
          <p:custDataLst>
            <p:tags r:id="rId2"/>
          </p:custDataLst>
        </p:nvPr>
      </p:nvGrpSpPr>
      <p:grpSpPr>
        <a:xfrm>
          <a:off x="0" y="0"/>
          <a:ext cx="0" cy="0"/>
        </a:xfrm>
      </p:grpSpPr>
      <p:sp>
        <p:nvSpPr>
          <p:cNvPr id="58" name="矩形 57" title=""/>
          <p:cNvSpPr/>
          <p:nvPr>
            <p:custDataLst>
              <p:tags r:id="rId3"/>
            </p:custDataLst>
          </p:nvPr>
        </p:nvSpPr>
        <p:spPr>
          <a:xfrm flipH="1">
            <a:off x="-15240" y="0"/>
            <a:ext cx="12206605" cy="6858000"/>
          </a:xfrm>
          <a:prstGeom prst="rect">
            <a:avLst/>
          </a:prstGeom>
          <a:gradFill flip="none" rotWithShape="1">
            <a:gsLst>
              <a:gs pos="0">
                <a:srgbClr val="EEF6FF">
                  <a:alpha val="0"/>
                </a:srgbClr>
              </a:gs>
              <a:gs pos="79000">
                <a:srgbClr val="D0E9F0">
                  <a:alpha val="36000"/>
                </a:srgbClr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0" name="组合 19" title=""/>
          <p:cNvGrpSpPr/>
          <p:nvPr>
            <p:custDataLst>
              <p:tags r:id="rId4"/>
            </p:custDataLst>
          </p:nvPr>
        </p:nvGrpSpPr>
        <p:grpSpPr>
          <a:xfrm>
            <a:off x="605790" y="327025"/>
            <a:ext cx="5932805" cy="521970"/>
            <a:chOff x="952" y="529"/>
            <a:chExt cx="9343" cy="822"/>
          </a:xfrm>
        </p:grpSpPr>
        <p:sp>
          <p:nvSpPr>
            <p:cNvPr id="39" name="文本框 38"/>
            <p:cNvSpPr txBox="1"/>
            <p:nvPr>
              <p:custDataLst>
                <p:tags r:id="rId5"/>
              </p:custDataLst>
            </p:nvPr>
          </p:nvSpPr>
          <p:spPr>
            <a:xfrm>
              <a:off x="1884" y="529"/>
              <a:ext cx="8411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2800" b="1">
                  <a:latin typeface="黑体" panose="02010609060101010101" charset="-122"/>
                  <a:ea typeface="黑体" panose="02010609060101010101" charset="-122"/>
                  <a:sym typeface="+mn-ea"/>
                </a:rPr>
                <a:t>应用新知</a:t>
              </a:r>
              <a:endParaRPr lang="zh-CN" altLang="en-US" sz="2800" b="1">
                <a:latin typeface="黑体" panose="02010609060101010101" charset="-122"/>
                <a:ea typeface="黑体" panose="02010609060101010101" charset="-122"/>
                <a:sym typeface="+mn-ea"/>
              </a:endParaRPr>
            </a:p>
          </p:txBody>
        </p:sp>
        <p:grpSp>
          <p:nvGrpSpPr>
            <p:cNvPr id="40" name="组合 39"/>
            <p:cNvGrpSpPr/>
            <p:nvPr>
              <p:custDataLst>
                <p:tags r:id="rId6"/>
              </p:custDataLst>
            </p:nvPr>
          </p:nvGrpSpPr>
          <p:grpSpPr>
            <a:xfrm flipH="1">
              <a:off x="952" y="609"/>
              <a:ext cx="791" cy="650"/>
              <a:chOff x="154433" y="372836"/>
              <a:chExt cx="450405" cy="412977"/>
            </a:xfrm>
          </p:grpSpPr>
          <p:sp>
            <p:nvSpPr>
              <p:cNvPr id="41" name="平行四边形 8"/>
              <p:cNvSpPr/>
              <p:nvPr>
                <p:custDataLst>
                  <p:tags r:id="rId7"/>
                </p:custDataLst>
              </p:nvPr>
            </p:nvSpPr>
            <p:spPr>
              <a:xfrm>
                <a:off x="154433" y="372836"/>
                <a:ext cx="332838" cy="412977"/>
              </a:xfrm>
              <a:custGeom>
                <a:gdLst>
                  <a:gd name="connsiteX0" fmla="*/ 12915 w 3994169"/>
                  <a:gd name="connsiteY0" fmla="*/ 4501132 h 4955863"/>
                  <a:gd name="connsiteX1" fmla="*/ 1168268 w 3994169"/>
                  <a:gd name="connsiteY1" fmla="*/ 265269 h 4955863"/>
                  <a:gd name="connsiteX2" fmla="*/ 1515580 w 3994169"/>
                  <a:gd name="connsiteY2" fmla="*/ 0 h 4955863"/>
                  <a:gd name="connsiteX3" fmla="*/ 3633942 w 3994169"/>
                  <a:gd name="connsiteY3" fmla="*/ 0 h 4955863"/>
                  <a:gd name="connsiteX4" fmla="*/ 3981255 w 3994169"/>
                  <a:gd name="connsiteY4" fmla="*/ 454731 h 4955863"/>
                  <a:gd name="connsiteX5" fmla="*/ 2825902 w 3994169"/>
                  <a:gd name="connsiteY5" fmla="*/ 4690594 h 4955863"/>
                  <a:gd name="connsiteX6" fmla="*/ 2478590 w 3994169"/>
                  <a:gd name="connsiteY6" fmla="*/ 4955863 h 4955863"/>
                  <a:gd name="connsiteX7" fmla="*/ 360228 w 3994169"/>
                  <a:gd name="connsiteY7" fmla="*/ 4955863 h 4955863"/>
                  <a:gd name="connsiteX8" fmla="*/ 12915 w 3994169"/>
                  <a:gd name="connsiteY8" fmla="*/ 4501132 h 4955863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994169" h="4955863">
                    <a:moveTo>
                      <a:pt x="12915" y="4501132"/>
                    </a:moveTo>
                    <a:lnTo>
                      <a:pt x="1168268" y="265269"/>
                    </a:lnTo>
                    <a:cubicBezTo>
                      <a:pt x="1210956" y="108760"/>
                      <a:pt x="1353354" y="0"/>
                      <a:pt x="1515580" y="0"/>
                    </a:cubicBezTo>
                    <a:lnTo>
                      <a:pt x="3633942" y="0"/>
                    </a:lnTo>
                    <a:cubicBezTo>
                      <a:pt x="3871499" y="0"/>
                      <a:pt x="4043766" y="225547"/>
                      <a:pt x="3981255" y="454731"/>
                    </a:cubicBezTo>
                    <a:lnTo>
                      <a:pt x="2825902" y="4690594"/>
                    </a:lnTo>
                    <a:cubicBezTo>
                      <a:pt x="2783214" y="4847103"/>
                      <a:pt x="2640815" y="4955863"/>
                      <a:pt x="2478590" y="4955863"/>
                    </a:cubicBezTo>
                    <a:lnTo>
                      <a:pt x="360228" y="4955863"/>
                    </a:lnTo>
                    <a:cubicBezTo>
                      <a:pt x="122671" y="4955863"/>
                      <a:pt x="-49596" y="4730316"/>
                      <a:pt x="12915" y="4501132"/>
                    </a:cubicBezTo>
                  </a:path>
                </a:pathLst>
              </a:custGeom>
              <a:gradFill flip="none" rotWithShape="1">
                <a:gsLst>
                  <a:gs pos="0">
                    <a:srgbClr val="0E48D9"/>
                  </a:gs>
                  <a:gs pos="100000">
                    <a:srgbClr val="679FDD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42" name="平行四边形 8"/>
              <p:cNvSpPr/>
              <p:nvPr>
                <p:custDataLst>
                  <p:tags r:id="rId8"/>
                </p:custDataLst>
              </p:nvPr>
            </p:nvSpPr>
            <p:spPr>
              <a:xfrm>
                <a:off x="444945" y="587422"/>
                <a:ext cx="159893" cy="198391"/>
              </a:xfrm>
              <a:custGeom>
                <a:gdLst>
                  <a:gd name="connsiteX0" fmla="*/ 12915 w 3994169"/>
                  <a:gd name="connsiteY0" fmla="*/ 4501132 h 4955863"/>
                  <a:gd name="connsiteX1" fmla="*/ 1168268 w 3994169"/>
                  <a:gd name="connsiteY1" fmla="*/ 265269 h 4955863"/>
                  <a:gd name="connsiteX2" fmla="*/ 1515580 w 3994169"/>
                  <a:gd name="connsiteY2" fmla="*/ 0 h 4955863"/>
                  <a:gd name="connsiteX3" fmla="*/ 3633942 w 3994169"/>
                  <a:gd name="connsiteY3" fmla="*/ 0 h 4955863"/>
                  <a:gd name="connsiteX4" fmla="*/ 3981255 w 3994169"/>
                  <a:gd name="connsiteY4" fmla="*/ 454731 h 4955863"/>
                  <a:gd name="connsiteX5" fmla="*/ 2825902 w 3994169"/>
                  <a:gd name="connsiteY5" fmla="*/ 4690594 h 4955863"/>
                  <a:gd name="connsiteX6" fmla="*/ 2478590 w 3994169"/>
                  <a:gd name="connsiteY6" fmla="*/ 4955863 h 4955863"/>
                  <a:gd name="connsiteX7" fmla="*/ 360228 w 3994169"/>
                  <a:gd name="connsiteY7" fmla="*/ 4955863 h 4955863"/>
                  <a:gd name="connsiteX8" fmla="*/ 12915 w 3994169"/>
                  <a:gd name="connsiteY8" fmla="*/ 4501132 h 4955863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994169" h="4955863">
                    <a:moveTo>
                      <a:pt x="12915" y="4501132"/>
                    </a:moveTo>
                    <a:lnTo>
                      <a:pt x="1168268" y="265269"/>
                    </a:lnTo>
                    <a:cubicBezTo>
                      <a:pt x="1210956" y="108760"/>
                      <a:pt x="1353354" y="0"/>
                      <a:pt x="1515580" y="0"/>
                    </a:cubicBezTo>
                    <a:lnTo>
                      <a:pt x="3633942" y="0"/>
                    </a:lnTo>
                    <a:cubicBezTo>
                      <a:pt x="3871499" y="0"/>
                      <a:pt x="4043766" y="225547"/>
                      <a:pt x="3981255" y="454731"/>
                    </a:cubicBezTo>
                    <a:lnTo>
                      <a:pt x="2825902" y="4690594"/>
                    </a:lnTo>
                    <a:cubicBezTo>
                      <a:pt x="2783214" y="4847103"/>
                      <a:pt x="2640815" y="4955863"/>
                      <a:pt x="2478590" y="4955863"/>
                    </a:cubicBezTo>
                    <a:lnTo>
                      <a:pt x="360228" y="4955863"/>
                    </a:lnTo>
                    <a:cubicBezTo>
                      <a:pt x="122671" y="4955863"/>
                      <a:pt x="-49596" y="4730316"/>
                      <a:pt x="12915" y="4501132"/>
                    </a:cubicBezTo>
                  </a:path>
                </a:pathLst>
              </a:custGeom>
              <a:gradFill flip="none" rotWithShape="1">
                <a:gsLst>
                  <a:gs pos="0">
                    <a:srgbClr val="0E48D9"/>
                  </a:gs>
                  <a:gs pos="100000">
                    <a:srgbClr val="387DE8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</p:grpSp>
      </p:grpSp>
      <p:cxnSp>
        <p:nvCxnSpPr>
          <p:cNvPr id="13" name="直接连接符 12" title=""/>
          <p:cNvCxnSpPr/>
          <p:nvPr>
            <p:custDataLst>
              <p:tags r:id="rId9"/>
            </p:custDataLst>
          </p:nvPr>
        </p:nvCxnSpPr>
        <p:spPr>
          <a:xfrm>
            <a:off x="10941050" y="476885"/>
            <a:ext cx="737870" cy="0"/>
          </a:xfrm>
          <a:prstGeom prst="line">
            <a:avLst/>
          </a:prstGeom>
          <a:ln>
            <a:solidFill>
              <a:srgbClr val="0E48D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2" name="对象 31" title=""/>
          <p:cNvGraphicFramePr>
            <a:graphicFrameLocks noChangeAspect="1"/>
          </p:cNvGraphicFramePr>
          <p:nvPr>
            <p:custDataLst>
              <p:tags r:id="rId10"/>
            </p:custDataLst>
          </p:nvPr>
        </p:nvGraphicFramePr>
        <p:xfrm>
          <a:off x="605790" y="887730"/>
          <a:ext cx="10923905" cy="3111500"/>
        </p:xfrm>
        <a:graphic>
          <a:graphicData uri="http://schemas.openxmlformats.org/presentationml/2006/ole">
            <mc:AlternateContent>
              <mc:Choice xmlns:v="urn:schemas-microsoft-com:vml" Requires="v">
                <p:oleObj spid="_x0000_s1064" name="文档" r:id="rId11" imgW="5286375" imgH="1504950" progId="Word.Document.12">
                  <p:embed/>
                </p:oleObj>
              </mc:Choice>
              <mc:Fallback>
                <p:oleObj name="文档" r:id="rId11" imgW="5286375" imgH="1504950" progId="Word.Document.12">
                  <p:embed/>
                  <p:pic>
                    <p:nvPicPr>
                      <p:cNvPr id="0" name="OLE substitute image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05790" y="887730"/>
                        <a:ext cx="10923905" cy="3111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对象 32" title=""/>
          <p:cNvGraphicFramePr>
            <a:graphicFrameLocks noChangeAspect="1"/>
          </p:cNvGraphicFramePr>
          <p:nvPr>
            <p:custDataLst>
              <p:tags r:id="rId13"/>
            </p:custDataLst>
          </p:nvPr>
        </p:nvGraphicFramePr>
        <p:xfrm>
          <a:off x="671513" y="3730625"/>
          <a:ext cx="22260561" cy="1906905"/>
        </p:xfrm>
        <a:graphic>
          <a:graphicData uri="http://schemas.openxmlformats.org/presentationml/2006/ole">
            <mc:AlternateContent>
              <mc:Choice xmlns:v="urn:schemas-microsoft-com:vml" Requires="v">
                <p:oleObj spid="_x0000_s1065" name="文档" r:id="rId14" imgW="10553700" imgH="904875" progId="Word.Document.12">
                  <p:embed/>
                </p:oleObj>
              </mc:Choice>
              <mc:Fallback>
                <p:oleObj name="文档" r:id="rId14" imgW="10553700" imgH="904875" progId="Word.Document.12">
                  <p:embed/>
                  <p:pic>
                    <p:nvPicPr>
                      <p:cNvPr id="0" name="OLE substitute image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671513" y="3730625"/>
                        <a:ext cx="22260561" cy="19069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" name="组合 3" title=""/>
          <p:cNvGrpSpPr/>
          <p:nvPr>
            <p:custDataLst>
              <p:tags r:id="rId16"/>
            </p:custDataLst>
          </p:nvPr>
        </p:nvGrpSpPr>
        <p:grpSpPr>
          <a:xfrm>
            <a:off x="8082316" y="1935706"/>
            <a:ext cx="3933190" cy="4324475"/>
            <a:chOff x="12483" y="2760"/>
            <a:chExt cx="6722" cy="7852"/>
          </a:xfrm>
        </p:grpSpPr>
        <p:sp>
          <p:nvSpPr>
            <p:cNvPr id="4" name="任意多边形 17425"/>
            <p:cNvSpPr/>
            <p:nvPr>
              <p:custDataLst>
                <p:tags r:id="rId17"/>
              </p:custDataLst>
            </p:nvPr>
          </p:nvSpPr>
          <p:spPr>
            <a:xfrm>
              <a:off x="14403" y="5760"/>
              <a:ext cx="2640" cy="600"/>
            </a:xfrm>
            <a:custGeom>
              <a:rect l="0" t="0" r="0" b="0"/>
              <a:pathLst>
                <a:path w="1056" h="240">
                  <a:moveTo>
                    <a:pt x="0" y="240"/>
                  </a:moveTo>
                  <a:lnTo>
                    <a:pt x="847" y="236"/>
                  </a:lnTo>
                  <a:lnTo>
                    <a:pt x="1056" y="0"/>
                  </a:lnTo>
                  <a:lnTo>
                    <a:pt x="215" y="8"/>
                  </a:lnTo>
                  <a:lnTo>
                    <a:pt x="0" y="240"/>
                  </a:lnTo>
                  <a:close/>
                </a:path>
              </a:pathLst>
            </a:custGeom>
            <a:solidFill>
              <a:srgbClr val="9CC1E6"/>
            </a:solidFill>
            <a:ln w="2857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" name="任意多边形 17424"/>
            <p:cNvSpPr/>
            <p:nvPr>
              <p:custDataLst>
                <p:tags r:id="rId18"/>
              </p:custDataLst>
            </p:nvPr>
          </p:nvSpPr>
          <p:spPr>
            <a:xfrm>
              <a:off x="13203" y="8040"/>
              <a:ext cx="5280" cy="1200"/>
            </a:xfrm>
            <a:custGeom>
              <a:rect l="0" t="0" r="0" b="0"/>
              <a:pathLst>
                <a:path w="2112" h="480">
                  <a:moveTo>
                    <a:pt x="0" y="480"/>
                  </a:moveTo>
                  <a:lnTo>
                    <a:pt x="1680" y="480"/>
                  </a:lnTo>
                  <a:lnTo>
                    <a:pt x="2112" y="0"/>
                  </a:lnTo>
                  <a:lnTo>
                    <a:pt x="432" y="0"/>
                  </a:lnTo>
                  <a:lnTo>
                    <a:pt x="0" y="480"/>
                  </a:lnTo>
                  <a:close/>
                </a:path>
              </a:pathLst>
            </a:custGeom>
            <a:solidFill>
              <a:srgbClr val="9CC1E6"/>
            </a:solidFill>
            <a:ln w="2857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" name="直接连接符 17412"/>
            <p:cNvSpPr/>
            <p:nvPr>
              <p:custDataLst>
                <p:tags r:id="rId19"/>
              </p:custDataLst>
            </p:nvPr>
          </p:nvSpPr>
          <p:spPr>
            <a:xfrm>
              <a:off x="13203" y="9240"/>
              <a:ext cx="4200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lg" len="lg"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" name="直接连接符 17413"/>
            <p:cNvSpPr/>
            <p:nvPr>
              <p:custDataLst>
                <p:tags r:id="rId20"/>
              </p:custDataLst>
            </p:nvPr>
          </p:nvSpPr>
          <p:spPr>
            <a:xfrm flipV="1">
              <a:off x="13203" y="8040"/>
              <a:ext cx="1080" cy="1200"/>
            </a:xfrm>
            <a:prstGeom prst="line">
              <a:avLst/>
            </a:prstGeom>
            <a:ln w="28575" cap="flat" cmpd="sng">
              <a:solidFill>
                <a:srgbClr val="0000FF"/>
              </a:solidFill>
              <a:prstDash val="dash"/>
              <a:round/>
              <a:headEnd type="none" w="med" len="med"/>
              <a:tailEnd type="none" w="lg" len="lg"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" name="直接连接符 17414"/>
            <p:cNvSpPr/>
            <p:nvPr>
              <p:custDataLst>
                <p:tags r:id="rId21"/>
              </p:custDataLst>
            </p:nvPr>
          </p:nvSpPr>
          <p:spPr>
            <a:xfrm flipV="1">
              <a:off x="17403" y="8040"/>
              <a:ext cx="1080" cy="120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lg" len="lg"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" name="直接连接符 17415"/>
            <p:cNvSpPr/>
            <p:nvPr>
              <p:custDataLst>
                <p:tags r:id="rId22"/>
              </p:custDataLst>
            </p:nvPr>
          </p:nvSpPr>
          <p:spPr>
            <a:xfrm>
              <a:off x="14283" y="8040"/>
              <a:ext cx="4200" cy="0"/>
            </a:xfrm>
            <a:prstGeom prst="line">
              <a:avLst/>
            </a:prstGeom>
            <a:ln w="28575" cap="flat" cmpd="sng">
              <a:solidFill>
                <a:srgbClr val="0000FF"/>
              </a:solidFill>
              <a:prstDash val="dash"/>
              <a:round/>
              <a:headEnd type="none" w="med" len="med"/>
              <a:tailEnd type="none" w="lg" len="lg"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" name="直接连接符 17416"/>
            <p:cNvSpPr/>
            <p:nvPr>
              <p:custDataLst>
                <p:tags r:id="rId23"/>
              </p:custDataLst>
            </p:nvPr>
          </p:nvSpPr>
          <p:spPr>
            <a:xfrm flipV="1">
              <a:off x="14283" y="3480"/>
              <a:ext cx="1320" cy="4560"/>
            </a:xfrm>
            <a:prstGeom prst="line">
              <a:avLst/>
            </a:prstGeom>
            <a:ln w="28575" cap="flat" cmpd="sng">
              <a:solidFill>
                <a:srgbClr val="0000FF"/>
              </a:solidFill>
              <a:prstDash val="dash"/>
              <a:round/>
              <a:headEnd type="none" w="med" len="med"/>
              <a:tailEnd type="none" w="lg" len="lg"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" name="直接连接符 17417"/>
            <p:cNvSpPr/>
            <p:nvPr>
              <p:custDataLst>
                <p:tags r:id="rId24"/>
              </p:custDataLst>
            </p:nvPr>
          </p:nvSpPr>
          <p:spPr>
            <a:xfrm>
              <a:off x="15603" y="3480"/>
              <a:ext cx="2880" cy="456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lg" len="lg"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" name="直接连接符 17418"/>
            <p:cNvSpPr/>
            <p:nvPr>
              <p:custDataLst>
                <p:tags r:id="rId25"/>
              </p:custDataLst>
            </p:nvPr>
          </p:nvSpPr>
          <p:spPr>
            <a:xfrm>
              <a:off x="15603" y="3480"/>
              <a:ext cx="1800" cy="576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lg" len="lg"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" name="直接连接符 17419"/>
            <p:cNvSpPr/>
            <p:nvPr>
              <p:custDataLst>
                <p:tags r:id="rId26"/>
              </p:custDataLst>
            </p:nvPr>
          </p:nvSpPr>
          <p:spPr>
            <a:xfrm flipH="1">
              <a:off x="13203" y="3480"/>
              <a:ext cx="2400" cy="576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lg" len="lg"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" name="任意多边形 17420"/>
            <p:cNvSpPr/>
            <p:nvPr>
              <p:custDataLst>
                <p:tags r:id="rId27"/>
              </p:custDataLst>
            </p:nvPr>
          </p:nvSpPr>
          <p:spPr>
            <a:xfrm>
              <a:off x="14403" y="6360"/>
              <a:ext cx="2090" cy="3"/>
            </a:xfrm>
            <a:custGeom>
              <a:rect l="0" t="0" r="0" b="0"/>
              <a:pathLst>
                <a:path w="836" h="1">
                  <a:moveTo>
                    <a:pt x="0" y="0"/>
                  </a:moveTo>
                  <a:lnTo>
                    <a:pt x="836" y="0"/>
                  </a:ln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lg" len="lg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" name="直接连接符 17421"/>
            <p:cNvSpPr/>
            <p:nvPr>
              <p:custDataLst>
                <p:tags r:id="rId28"/>
              </p:custDataLst>
            </p:nvPr>
          </p:nvSpPr>
          <p:spPr>
            <a:xfrm flipV="1">
              <a:off x="14403" y="5760"/>
              <a:ext cx="540" cy="600"/>
            </a:xfrm>
            <a:prstGeom prst="line">
              <a:avLst/>
            </a:prstGeom>
            <a:ln w="28575" cap="flat" cmpd="sng">
              <a:solidFill>
                <a:srgbClr val="0000FF"/>
              </a:solidFill>
              <a:prstDash val="dash"/>
              <a:round/>
              <a:headEnd type="none" w="med" len="med"/>
              <a:tailEnd type="none" w="lg" len="lg"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" name="直接连接符 17422"/>
            <p:cNvSpPr/>
            <p:nvPr>
              <p:custDataLst>
                <p:tags r:id="rId29"/>
              </p:custDataLst>
            </p:nvPr>
          </p:nvSpPr>
          <p:spPr>
            <a:xfrm flipV="1">
              <a:off x="16503" y="5760"/>
              <a:ext cx="540" cy="60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lg" len="lg"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" name="任意多边形 17423"/>
            <p:cNvSpPr/>
            <p:nvPr>
              <p:custDataLst>
                <p:tags r:id="rId30"/>
              </p:custDataLst>
            </p:nvPr>
          </p:nvSpPr>
          <p:spPr>
            <a:xfrm>
              <a:off x="14948" y="5763"/>
              <a:ext cx="2095" cy="12"/>
            </a:xfrm>
            <a:custGeom>
              <a:rect l="0" t="0" r="0" b="0"/>
              <a:pathLst>
                <a:path w="838" h="5">
                  <a:moveTo>
                    <a:pt x="0" y="5"/>
                  </a:moveTo>
                  <a:lnTo>
                    <a:pt x="838" y="0"/>
                  </a:lnTo>
                </a:path>
              </a:pathLst>
            </a:custGeom>
            <a:noFill/>
            <a:ln w="28575" cap="flat" cmpd="sng">
              <a:solidFill>
                <a:srgbClr val="0000FF"/>
              </a:solidFill>
              <a:prstDash val="dash"/>
              <a:round/>
              <a:headEnd type="none" w="med" len="med"/>
              <a:tailEnd type="none" w="lg" len="lg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" name="直接连接符 17426"/>
            <p:cNvSpPr/>
            <p:nvPr>
              <p:custDataLst>
                <p:tags r:id="rId31"/>
              </p:custDataLst>
            </p:nvPr>
          </p:nvSpPr>
          <p:spPr>
            <a:xfrm flipV="1">
              <a:off x="14403" y="5760"/>
              <a:ext cx="2640" cy="600"/>
            </a:xfrm>
            <a:prstGeom prst="line">
              <a:avLst/>
            </a:prstGeom>
            <a:ln w="28575" cap="flat" cmpd="sng">
              <a:solidFill>
                <a:srgbClr val="FF0000"/>
              </a:solidFill>
              <a:prstDash val="dash"/>
              <a:round/>
              <a:headEnd type="none" w="med" len="med"/>
              <a:tailEnd type="none" w="lg" len="lg"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1" name="直接连接符 17427"/>
            <p:cNvSpPr/>
            <p:nvPr>
              <p:custDataLst>
                <p:tags r:id="rId32"/>
              </p:custDataLst>
            </p:nvPr>
          </p:nvSpPr>
          <p:spPr>
            <a:xfrm flipV="1">
              <a:off x="13203" y="8040"/>
              <a:ext cx="5280" cy="1200"/>
            </a:xfrm>
            <a:prstGeom prst="line">
              <a:avLst/>
            </a:prstGeom>
            <a:ln w="28575" cap="flat" cmpd="sng">
              <a:solidFill>
                <a:srgbClr val="FF0000"/>
              </a:solidFill>
              <a:prstDash val="dash"/>
              <a:round/>
              <a:headEnd type="none" w="med" len="med"/>
              <a:tailEnd type="none" w="lg" len="lg"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2" name="文本框 17428"/>
            <p:cNvSpPr txBox="1"/>
            <p:nvPr>
              <p:custDataLst>
                <p:tags r:id="rId33"/>
              </p:custDataLst>
            </p:nvPr>
          </p:nvSpPr>
          <p:spPr>
            <a:xfrm>
              <a:off x="15123" y="2760"/>
              <a:ext cx="960" cy="892"/>
            </a:xfrm>
            <a:prstGeom prst="rect">
              <a:avLst/>
            </a:prstGeom>
            <a:noFill/>
            <a:ln w="28575">
              <a:noFill/>
            </a:ln>
          </p:spPr>
          <p:txBody>
            <a:bodyPr anchor="t" anchorCtr="0">
              <a:spAutoFit/>
            </a:bodyPr>
            <a:lstStyle/>
            <a:p>
              <a:pPr algn="ctr"/>
              <a:r>
                <a:rPr lang="en-US" altLang="zh-CN" sz="2600" i="1">
                  <a:latin typeface="Times New Roman" panose="02020603050405020304" pitchFamily="18" charset="0"/>
                  <a:ea typeface="宋体" panose="02010600030101010101" pitchFamily="2" charset="-122"/>
                </a:rPr>
                <a:t>O</a:t>
              </a:r>
              <a:endParaRPr lang="en-US" altLang="zh-CN" sz="2600" i="1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3" name="文本框 17429"/>
            <p:cNvSpPr txBox="1"/>
            <p:nvPr>
              <p:custDataLst>
                <p:tags r:id="rId34"/>
              </p:custDataLst>
            </p:nvPr>
          </p:nvSpPr>
          <p:spPr>
            <a:xfrm>
              <a:off x="13683" y="5880"/>
              <a:ext cx="960" cy="892"/>
            </a:xfrm>
            <a:prstGeom prst="rect">
              <a:avLst/>
            </a:prstGeom>
            <a:noFill/>
            <a:ln w="28575">
              <a:noFill/>
            </a:ln>
          </p:spPr>
          <p:txBody>
            <a:bodyPr anchor="t" anchorCtr="0">
              <a:spAutoFit/>
            </a:bodyPr>
            <a:lstStyle/>
            <a:p>
              <a:pPr algn="ctr"/>
              <a:r>
                <a:rPr lang="en-US" altLang="zh-CN" sz="2600" i="1">
                  <a:latin typeface="Times New Roman" panose="02020603050405020304" pitchFamily="18" charset="0"/>
                  <a:ea typeface="宋体" panose="02010600030101010101" pitchFamily="2" charset="-122"/>
                </a:rPr>
                <a:t>A</a:t>
              </a:r>
              <a:endParaRPr lang="en-US" altLang="zh-CN" sz="2600" i="1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4" name="文本框 17430"/>
            <p:cNvSpPr txBox="1"/>
            <p:nvPr>
              <p:custDataLst>
                <p:tags r:id="rId35"/>
              </p:custDataLst>
            </p:nvPr>
          </p:nvSpPr>
          <p:spPr>
            <a:xfrm>
              <a:off x="16323" y="6000"/>
              <a:ext cx="960" cy="892"/>
            </a:xfrm>
            <a:prstGeom prst="rect">
              <a:avLst/>
            </a:prstGeom>
            <a:noFill/>
            <a:ln w="28575">
              <a:noFill/>
            </a:ln>
          </p:spPr>
          <p:txBody>
            <a:bodyPr anchor="t" anchorCtr="0">
              <a:spAutoFit/>
            </a:bodyPr>
            <a:lstStyle/>
            <a:p>
              <a:pPr algn="ctr"/>
              <a:r>
                <a:rPr lang="en-US" altLang="zh-CN" sz="2600" i="1">
                  <a:latin typeface="Times New Roman" panose="02020603050405020304" pitchFamily="18" charset="0"/>
                  <a:ea typeface="宋体" panose="02010600030101010101" pitchFamily="2" charset="-122"/>
                </a:rPr>
                <a:t>B</a:t>
              </a:r>
              <a:endParaRPr lang="en-US" altLang="zh-CN" sz="2600" i="1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5" name="文本框 17431"/>
            <p:cNvSpPr txBox="1"/>
            <p:nvPr>
              <p:custDataLst>
                <p:tags r:id="rId36"/>
              </p:custDataLst>
            </p:nvPr>
          </p:nvSpPr>
          <p:spPr>
            <a:xfrm>
              <a:off x="16803" y="5160"/>
              <a:ext cx="960" cy="892"/>
            </a:xfrm>
            <a:prstGeom prst="rect">
              <a:avLst/>
            </a:prstGeom>
            <a:noFill/>
            <a:ln w="28575">
              <a:noFill/>
            </a:ln>
          </p:spPr>
          <p:txBody>
            <a:bodyPr anchor="t" anchorCtr="0">
              <a:spAutoFit/>
            </a:bodyPr>
            <a:lstStyle/>
            <a:p>
              <a:pPr algn="ctr"/>
              <a:r>
                <a:rPr lang="en-US" altLang="zh-CN" sz="2600" i="1">
                  <a:latin typeface="Times New Roman" panose="02020603050405020304" pitchFamily="18" charset="0"/>
                  <a:ea typeface="宋体" panose="02010600030101010101" pitchFamily="2" charset="-122"/>
                </a:rPr>
                <a:t>C</a:t>
              </a:r>
              <a:endParaRPr lang="en-US" altLang="zh-CN" sz="2600" i="1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6" name="文本框 17432"/>
            <p:cNvSpPr txBox="1"/>
            <p:nvPr>
              <p:custDataLst>
                <p:tags r:id="rId37"/>
              </p:custDataLst>
            </p:nvPr>
          </p:nvSpPr>
          <p:spPr>
            <a:xfrm>
              <a:off x="14763" y="5110"/>
              <a:ext cx="960" cy="892"/>
            </a:xfrm>
            <a:prstGeom prst="rect">
              <a:avLst/>
            </a:prstGeom>
            <a:noFill/>
            <a:ln w="28575">
              <a:noFill/>
            </a:ln>
          </p:spPr>
          <p:txBody>
            <a:bodyPr anchor="t" anchorCtr="0">
              <a:spAutoFit/>
            </a:bodyPr>
            <a:lstStyle/>
            <a:p>
              <a:pPr algn="ctr"/>
              <a:r>
                <a:rPr lang="en-US" altLang="zh-CN" sz="2600" i="1">
                  <a:latin typeface="Times New Roman" panose="02020603050405020304" pitchFamily="18" charset="0"/>
                  <a:ea typeface="宋体" panose="02010600030101010101" pitchFamily="2" charset="-122"/>
                </a:rPr>
                <a:t>D</a:t>
              </a:r>
              <a:endParaRPr lang="en-US" altLang="zh-CN" sz="2600" i="1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7" name="文本框 17433"/>
            <p:cNvSpPr txBox="1"/>
            <p:nvPr>
              <p:custDataLst>
                <p:tags r:id="rId38"/>
              </p:custDataLst>
            </p:nvPr>
          </p:nvSpPr>
          <p:spPr>
            <a:xfrm>
              <a:off x="12483" y="8880"/>
              <a:ext cx="960" cy="892"/>
            </a:xfrm>
            <a:prstGeom prst="rect">
              <a:avLst/>
            </a:prstGeom>
            <a:noFill/>
            <a:ln w="28575">
              <a:noFill/>
            </a:ln>
          </p:spPr>
          <p:txBody>
            <a:bodyPr anchor="t" anchorCtr="0">
              <a:spAutoFit/>
            </a:bodyPr>
            <a:lstStyle/>
            <a:p>
              <a:pPr algn="ctr"/>
              <a:r>
                <a:rPr lang="en-US" altLang="zh-CN" sz="2600" i="1">
                  <a:latin typeface="Times New Roman" panose="02020603050405020304" pitchFamily="18" charset="0"/>
                  <a:ea typeface="宋体" panose="02010600030101010101" pitchFamily="2" charset="-122"/>
                </a:rPr>
                <a:t>E</a:t>
              </a:r>
              <a:endParaRPr lang="en-US" altLang="zh-CN" sz="2600" i="1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8" name="文本框 17434"/>
            <p:cNvSpPr txBox="1"/>
            <p:nvPr>
              <p:custDataLst>
                <p:tags r:id="rId39"/>
              </p:custDataLst>
            </p:nvPr>
          </p:nvSpPr>
          <p:spPr>
            <a:xfrm>
              <a:off x="17163" y="9070"/>
              <a:ext cx="960" cy="892"/>
            </a:xfrm>
            <a:prstGeom prst="rect">
              <a:avLst/>
            </a:prstGeom>
            <a:noFill/>
            <a:ln w="28575">
              <a:noFill/>
            </a:ln>
          </p:spPr>
          <p:txBody>
            <a:bodyPr anchor="t" anchorCtr="0">
              <a:spAutoFit/>
            </a:bodyPr>
            <a:lstStyle/>
            <a:p>
              <a:pPr algn="ctr"/>
              <a:r>
                <a:rPr lang="en-US" altLang="zh-CN" sz="2600" i="1">
                  <a:latin typeface="Times New Roman" panose="02020603050405020304" pitchFamily="18" charset="0"/>
                  <a:ea typeface="宋体" panose="02010600030101010101" pitchFamily="2" charset="-122"/>
                </a:rPr>
                <a:t>F</a:t>
              </a:r>
              <a:endParaRPr lang="en-US" altLang="zh-CN" sz="2600" i="1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9" name="文本框 17435"/>
            <p:cNvSpPr txBox="1"/>
            <p:nvPr>
              <p:custDataLst>
                <p:tags r:id="rId40"/>
              </p:custDataLst>
            </p:nvPr>
          </p:nvSpPr>
          <p:spPr>
            <a:xfrm>
              <a:off x="18245" y="7680"/>
              <a:ext cx="960" cy="892"/>
            </a:xfrm>
            <a:prstGeom prst="rect">
              <a:avLst/>
            </a:prstGeom>
            <a:noFill/>
            <a:ln w="28575">
              <a:noFill/>
            </a:ln>
          </p:spPr>
          <p:txBody>
            <a:bodyPr anchor="t" anchorCtr="0">
              <a:spAutoFit/>
            </a:bodyPr>
            <a:lstStyle/>
            <a:p>
              <a:pPr algn="ctr"/>
              <a:r>
                <a:rPr lang="en-US" altLang="zh-CN" sz="2600" i="1">
                  <a:latin typeface="Times New Roman" panose="02020603050405020304" pitchFamily="18" charset="0"/>
                  <a:ea typeface="宋体" panose="02010600030101010101" pitchFamily="2" charset="-122"/>
                </a:rPr>
                <a:t>G</a:t>
              </a:r>
              <a:endParaRPr lang="en-US" altLang="zh-CN" sz="2600" i="1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0" name="文本框 17436"/>
            <p:cNvSpPr txBox="1"/>
            <p:nvPr>
              <p:custDataLst>
                <p:tags r:id="rId41"/>
              </p:custDataLst>
            </p:nvPr>
          </p:nvSpPr>
          <p:spPr>
            <a:xfrm>
              <a:off x="13563" y="7510"/>
              <a:ext cx="960" cy="892"/>
            </a:xfrm>
            <a:prstGeom prst="rect">
              <a:avLst/>
            </a:prstGeom>
            <a:noFill/>
            <a:ln w="28575">
              <a:noFill/>
            </a:ln>
          </p:spPr>
          <p:txBody>
            <a:bodyPr anchor="t" anchorCtr="0">
              <a:spAutoFit/>
            </a:bodyPr>
            <a:lstStyle/>
            <a:p>
              <a:pPr algn="ctr"/>
              <a:r>
                <a:rPr lang="en-US" altLang="zh-CN" sz="2600" i="1">
                  <a:latin typeface="Times New Roman" panose="02020603050405020304" pitchFamily="18" charset="0"/>
                  <a:ea typeface="宋体" panose="02010600030101010101" pitchFamily="2" charset="-122"/>
                </a:rPr>
                <a:t>H</a:t>
              </a:r>
              <a:endParaRPr lang="en-US" altLang="zh-CN" sz="2600" i="1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1" name="文本框 17437"/>
            <p:cNvSpPr txBox="1"/>
            <p:nvPr>
              <p:custDataLst>
                <p:tags r:id="rId42"/>
              </p:custDataLst>
            </p:nvPr>
          </p:nvSpPr>
          <p:spPr>
            <a:xfrm>
              <a:off x="12963" y="9720"/>
              <a:ext cx="5160" cy="892"/>
            </a:xfrm>
            <a:prstGeom prst="rect">
              <a:avLst/>
            </a:prstGeom>
            <a:noFill/>
            <a:ln w="28575">
              <a:noFill/>
            </a:ln>
          </p:spPr>
          <p:txBody>
            <a:bodyPr anchor="t" anchorCtr="0">
              <a:spAutoFit/>
            </a:bodyPr>
            <a:lstStyle/>
            <a:p>
              <a:pPr algn="ctr"/>
              <a:r>
                <a:rPr lang="zh-CN" altLang="en-US" sz="2600">
                  <a:latin typeface="Times New Roman" panose="02020603050405020304" pitchFamily="18" charset="0"/>
                  <a:ea typeface="宋体" panose="02010600030101010101" pitchFamily="2" charset="-122"/>
                </a:rPr>
                <a:t>图</a:t>
              </a:r>
              <a:r>
                <a:rPr lang="en-US" altLang="zh-CN" sz="2600">
                  <a:latin typeface="Times New Roman" panose="02020603050405020304" pitchFamily="18" charset="0"/>
                  <a:ea typeface="宋体" panose="02010600030101010101" pitchFamily="2" charset="-122"/>
                </a:rPr>
                <a:t>1.1-9</a:t>
              </a:r>
              <a:endParaRPr lang="en-US" altLang="zh-CN" sz="26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>
          <p:custDataLst>
            <p:tags r:id="rId2"/>
          </p:custDataLst>
        </p:nvPr>
      </p:nvGrpSpPr>
      <p:grpSpPr>
        <a:xfrm>
          <a:off x="0" y="0"/>
          <a:ext cx="0" cy="0"/>
        </a:xfrm>
      </p:grpSpPr>
      <p:sp>
        <p:nvSpPr>
          <p:cNvPr id="58" name="矩形 57" title=""/>
          <p:cNvSpPr/>
          <p:nvPr>
            <p:custDataLst>
              <p:tags r:id="rId3"/>
            </p:custDataLst>
          </p:nvPr>
        </p:nvSpPr>
        <p:spPr>
          <a:xfrm flipH="1">
            <a:off x="-15240" y="0"/>
            <a:ext cx="12206605" cy="6858000"/>
          </a:xfrm>
          <a:prstGeom prst="rect">
            <a:avLst/>
          </a:prstGeom>
          <a:gradFill flip="none" rotWithShape="1">
            <a:gsLst>
              <a:gs pos="0">
                <a:srgbClr val="EEF6FF">
                  <a:alpha val="0"/>
                </a:srgbClr>
              </a:gs>
              <a:gs pos="79000">
                <a:srgbClr val="D0E9F0">
                  <a:alpha val="36000"/>
                </a:srgbClr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0" name="组合 19" title=""/>
          <p:cNvGrpSpPr/>
          <p:nvPr>
            <p:custDataLst>
              <p:tags r:id="rId4"/>
            </p:custDataLst>
          </p:nvPr>
        </p:nvGrpSpPr>
        <p:grpSpPr>
          <a:xfrm>
            <a:off x="605790" y="327025"/>
            <a:ext cx="5932805" cy="521970"/>
            <a:chOff x="952" y="529"/>
            <a:chExt cx="9343" cy="822"/>
          </a:xfrm>
        </p:grpSpPr>
        <p:sp>
          <p:nvSpPr>
            <p:cNvPr id="39" name="文本框 38"/>
            <p:cNvSpPr txBox="1"/>
            <p:nvPr>
              <p:custDataLst>
                <p:tags r:id="rId5"/>
              </p:custDataLst>
            </p:nvPr>
          </p:nvSpPr>
          <p:spPr>
            <a:xfrm>
              <a:off x="1884" y="529"/>
              <a:ext cx="8411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2800" b="1">
                  <a:latin typeface="黑体" panose="02010609060101010101" charset="-122"/>
                  <a:ea typeface="黑体" panose="02010609060101010101" charset="-122"/>
                  <a:sym typeface="+mn-ea"/>
                </a:rPr>
                <a:t>应用新知</a:t>
              </a:r>
              <a:endParaRPr lang="zh-CN" altLang="en-US" sz="2800" b="1">
                <a:latin typeface="黑体" panose="02010609060101010101" charset="-122"/>
                <a:ea typeface="黑体" panose="02010609060101010101" charset="-122"/>
                <a:sym typeface="+mn-ea"/>
              </a:endParaRPr>
            </a:p>
          </p:txBody>
        </p:sp>
        <p:grpSp>
          <p:nvGrpSpPr>
            <p:cNvPr id="40" name="组合 39"/>
            <p:cNvGrpSpPr/>
            <p:nvPr>
              <p:custDataLst>
                <p:tags r:id="rId6"/>
              </p:custDataLst>
            </p:nvPr>
          </p:nvGrpSpPr>
          <p:grpSpPr>
            <a:xfrm flipH="1">
              <a:off x="952" y="609"/>
              <a:ext cx="791" cy="650"/>
              <a:chOff x="154433" y="372836"/>
              <a:chExt cx="450405" cy="412977"/>
            </a:xfrm>
          </p:grpSpPr>
          <p:sp>
            <p:nvSpPr>
              <p:cNvPr id="41" name="平行四边形 8"/>
              <p:cNvSpPr/>
              <p:nvPr>
                <p:custDataLst>
                  <p:tags r:id="rId7"/>
                </p:custDataLst>
              </p:nvPr>
            </p:nvSpPr>
            <p:spPr>
              <a:xfrm>
                <a:off x="154433" y="372836"/>
                <a:ext cx="332838" cy="412977"/>
              </a:xfrm>
              <a:custGeom>
                <a:gdLst>
                  <a:gd name="connsiteX0" fmla="*/ 12915 w 3994169"/>
                  <a:gd name="connsiteY0" fmla="*/ 4501132 h 4955863"/>
                  <a:gd name="connsiteX1" fmla="*/ 1168268 w 3994169"/>
                  <a:gd name="connsiteY1" fmla="*/ 265269 h 4955863"/>
                  <a:gd name="connsiteX2" fmla="*/ 1515580 w 3994169"/>
                  <a:gd name="connsiteY2" fmla="*/ 0 h 4955863"/>
                  <a:gd name="connsiteX3" fmla="*/ 3633942 w 3994169"/>
                  <a:gd name="connsiteY3" fmla="*/ 0 h 4955863"/>
                  <a:gd name="connsiteX4" fmla="*/ 3981255 w 3994169"/>
                  <a:gd name="connsiteY4" fmla="*/ 454731 h 4955863"/>
                  <a:gd name="connsiteX5" fmla="*/ 2825902 w 3994169"/>
                  <a:gd name="connsiteY5" fmla="*/ 4690594 h 4955863"/>
                  <a:gd name="connsiteX6" fmla="*/ 2478590 w 3994169"/>
                  <a:gd name="connsiteY6" fmla="*/ 4955863 h 4955863"/>
                  <a:gd name="connsiteX7" fmla="*/ 360228 w 3994169"/>
                  <a:gd name="connsiteY7" fmla="*/ 4955863 h 4955863"/>
                  <a:gd name="connsiteX8" fmla="*/ 12915 w 3994169"/>
                  <a:gd name="connsiteY8" fmla="*/ 4501132 h 4955863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994169" h="4955863">
                    <a:moveTo>
                      <a:pt x="12915" y="4501132"/>
                    </a:moveTo>
                    <a:lnTo>
                      <a:pt x="1168268" y="265269"/>
                    </a:lnTo>
                    <a:cubicBezTo>
                      <a:pt x="1210956" y="108760"/>
                      <a:pt x="1353354" y="0"/>
                      <a:pt x="1515580" y="0"/>
                    </a:cubicBezTo>
                    <a:lnTo>
                      <a:pt x="3633942" y="0"/>
                    </a:lnTo>
                    <a:cubicBezTo>
                      <a:pt x="3871499" y="0"/>
                      <a:pt x="4043766" y="225547"/>
                      <a:pt x="3981255" y="454731"/>
                    </a:cubicBezTo>
                    <a:lnTo>
                      <a:pt x="2825902" y="4690594"/>
                    </a:lnTo>
                    <a:cubicBezTo>
                      <a:pt x="2783214" y="4847103"/>
                      <a:pt x="2640815" y="4955863"/>
                      <a:pt x="2478590" y="4955863"/>
                    </a:cubicBezTo>
                    <a:lnTo>
                      <a:pt x="360228" y="4955863"/>
                    </a:lnTo>
                    <a:cubicBezTo>
                      <a:pt x="122671" y="4955863"/>
                      <a:pt x="-49596" y="4730316"/>
                      <a:pt x="12915" y="4501132"/>
                    </a:cubicBezTo>
                  </a:path>
                </a:pathLst>
              </a:custGeom>
              <a:gradFill flip="none" rotWithShape="1">
                <a:gsLst>
                  <a:gs pos="0">
                    <a:srgbClr val="0E48D9"/>
                  </a:gs>
                  <a:gs pos="100000">
                    <a:srgbClr val="679FDD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42" name="平行四边形 8"/>
              <p:cNvSpPr/>
              <p:nvPr>
                <p:custDataLst>
                  <p:tags r:id="rId8"/>
                </p:custDataLst>
              </p:nvPr>
            </p:nvSpPr>
            <p:spPr>
              <a:xfrm>
                <a:off x="444945" y="587422"/>
                <a:ext cx="159893" cy="198391"/>
              </a:xfrm>
              <a:custGeom>
                <a:gdLst>
                  <a:gd name="connsiteX0" fmla="*/ 12915 w 3994169"/>
                  <a:gd name="connsiteY0" fmla="*/ 4501132 h 4955863"/>
                  <a:gd name="connsiteX1" fmla="*/ 1168268 w 3994169"/>
                  <a:gd name="connsiteY1" fmla="*/ 265269 h 4955863"/>
                  <a:gd name="connsiteX2" fmla="*/ 1515580 w 3994169"/>
                  <a:gd name="connsiteY2" fmla="*/ 0 h 4955863"/>
                  <a:gd name="connsiteX3" fmla="*/ 3633942 w 3994169"/>
                  <a:gd name="connsiteY3" fmla="*/ 0 h 4955863"/>
                  <a:gd name="connsiteX4" fmla="*/ 3981255 w 3994169"/>
                  <a:gd name="connsiteY4" fmla="*/ 454731 h 4955863"/>
                  <a:gd name="connsiteX5" fmla="*/ 2825902 w 3994169"/>
                  <a:gd name="connsiteY5" fmla="*/ 4690594 h 4955863"/>
                  <a:gd name="connsiteX6" fmla="*/ 2478590 w 3994169"/>
                  <a:gd name="connsiteY6" fmla="*/ 4955863 h 4955863"/>
                  <a:gd name="connsiteX7" fmla="*/ 360228 w 3994169"/>
                  <a:gd name="connsiteY7" fmla="*/ 4955863 h 4955863"/>
                  <a:gd name="connsiteX8" fmla="*/ 12915 w 3994169"/>
                  <a:gd name="connsiteY8" fmla="*/ 4501132 h 4955863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994169" h="4955863">
                    <a:moveTo>
                      <a:pt x="12915" y="4501132"/>
                    </a:moveTo>
                    <a:lnTo>
                      <a:pt x="1168268" y="265269"/>
                    </a:lnTo>
                    <a:cubicBezTo>
                      <a:pt x="1210956" y="108760"/>
                      <a:pt x="1353354" y="0"/>
                      <a:pt x="1515580" y="0"/>
                    </a:cubicBezTo>
                    <a:lnTo>
                      <a:pt x="3633942" y="0"/>
                    </a:lnTo>
                    <a:cubicBezTo>
                      <a:pt x="3871499" y="0"/>
                      <a:pt x="4043766" y="225547"/>
                      <a:pt x="3981255" y="454731"/>
                    </a:cubicBezTo>
                    <a:lnTo>
                      <a:pt x="2825902" y="4690594"/>
                    </a:lnTo>
                    <a:cubicBezTo>
                      <a:pt x="2783214" y="4847103"/>
                      <a:pt x="2640815" y="4955863"/>
                      <a:pt x="2478590" y="4955863"/>
                    </a:cubicBezTo>
                    <a:lnTo>
                      <a:pt x="360228" y="4955863"/>
                    </a:lnTo>
                    <a:cubicBezTo>
                      <a:pt x="122671" y="4955863"/>
                      <a:pt x="-49596" y="4730316"/>
                      <a:pt x="12915" y="4501132"/>
                    </a:cubicBezTo>
                  </a:path>
                </a:pathLst>
              </a:custGeom>
              <a:gradFill flip="none" rotWithShape="1">
                <a:gsLst>
                  <a:gs pos="0">
                    <a:srgbClr val="0E48D9"/>
                  </a:gs>
                  <a:gs pos="100000">
                    <a:srgbClr val="387DE8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</p:grpSp>
      </p:grpSp>
      <p:cxnSp>
        <p:nvCxnSpPr>
          <p:cNvPr id="13" name="直接连接符 12" title=""/>
          <p:cNvCxnSpPr/>
          <p:nvPr>
            <p:custDataLst>
              <p:tags r:id="rId9"/>
            </p:custDataLst>
          </p:nvPr>
        </p:nvCxnSpPr>
        <p:spPr>
          <a:xfrm>
            <a:off x="10941050" y="476885"/>
            <a:ext cx="737870" cy="0"/>
          </a:xfrm>
          <a:prstGeom prst="line">
            <a:avLst/>
          </a:prstGeom>
          <a:ln>
            <a:solidFill>
              <a:srgbClr val="0E48D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组合 3" title=""/>
          <p:cNvGrpSpPr/>
          <p:nvPr>
            <p:custDataLst>
              <p:tags r:id="rId10"/>
            </p:custDataLst>
          </p:nvPr>
        </p:nvGrpSpPr>
        <p:grpSpPr>
          <a:xfrm>
            <a:off x="8082316" y="815566"/>
            <a:ext cx="3933190" cy="4324475"/>
            <a:chOff x="12483" y="2760"/>
            <a:chExt cx="6722" cy="7852"/>
          </a:xfrm>
        </p:grpSpPr>
        <p:sp>
          <p:nvSpPr>
            <p:cNvPr id="4" name="任意多边形 17425"/>
            <p:cNvSpPr/>
            <p:nvPr>
              <p:custDataLst>
                <p:tags r:id="rId11"/>
              </p:custDataLst>
            </p:nvPr>
          </p:nvSpPr>
          <p:spPr>
            <a:xfrm>
              <a:off x="14403" y="5760"/>
              <a:ext cx="2640" cy="600"/>
            </a:xfrm>
            <a:custGeom>
              <a:rect l="0" t="0" r="0" b="0"/>
              <a:pathLst>
                <a:path w="1056" h="240">
                  <a:moveTo>
                    <a:pt x="0" y="240"/>
                  </a:moveTo>
                  <a:lnTo>
                    <a:pt x="847" y="236"/>
                  </a:lnTo>
                  <a:lnTo>
                    <a:pt x="1056" y="0"/>
                  </a:lnTo>
                  <a:lnTo>
                    <a:pt x="215" y="8"/>
                  </a:lnTo>
                  <a:lnTo>
                    <a:pt x="0" y="240"/>
                  </a:lnTo>
                  <a:close/>
                </a:path>
              </a:pathLst>
            </a:custGeom>
            <a:solidFill>
              <a:srgbClr val="9CC1E6"/>
            </a:solidFill>
            <a:ln w="2857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" name="任意多边形 17424"/>
            <p:cNvSpPr/>
            <p:nvPr>
              <p:custDataLst>
                <p:tags r:id="rId12"/>
              </p:custDataLst>
            </p:nvPr>
          </p:nvSpPr>
          <p:spPr>
            <a:xfrm>
              <a:off x="13203" y="8040"/>
              <a:ext cx="5280" cy="1200"/>
            </a:xfrm>
            <a:custGeom>
              <a:rect l="0" t="0" r="0" b="0"/>
              <a:pathLst>
                <a:path w="2112" h="480">
                  <a:moveTo>
                    <a:pt x="0" y="480"/>
                  </a:moveTo>
                  <a:lnTo>
                    <a:pt x="1680" y="480"/>
                  </a:lnTo>
                  <a:lnTo>
                    <a:pt x="2112" y="0"/>
                  </a:lnTo>
                  <a:lnTo>
                    <a:pt x="432" y="0"/>
                  </a:lnTo>
                  <a:lnTo>
                    <a:pt x="0" y="480"/>
                  </a:lnTo>
                  <a:close/>
                </a:path>
              </a:pathLst>
            </a:custGeom>
            <a:solidFill>
              <a:srgbClr val="9CC1E6"/>
            </a:solidFill>
            <a:ln w="2857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" name="直接连接符 17412"/>
            <p:cNvSpPr/>
            <p:nvPr>
              <p:custDataLst>
                <p:tags r:id="rId13"/>
              </p:custDataLst>
            </p:nvPr>
          </p:nvSpPr>
          <p:spPr>
            <a:xfrm>
              <a:off x="13203" y="9240"/>
              <a:ext cx="4200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lg" len="lg"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" name="直接连接符 17413"/>
            <p:cNvSpPr/>
            <p:nvPr>
              <p:custDataLst>
                <p:tags r:id="rId14"/>
              </p:custDataLst>
            </p:nvPr>
          </p:nvSpPr>
          <p:spPr>
            <a:xfrm flipV="1">
              <a:off x="13203" y="8040"/>
              <a:ext cx="1080" cy="1200"/>
            </a:xfrm>
            <a:prstGeom prst="line">
              <a:avLst/>
            </a:prstGeom>
            <a:ln w="28575" cap="flat" cmpd="sng">
              <a:solidFill>
                <a:srgbClr val="0000FF"/>
              </a:solidFill>
              <a:prstDash val="dash"/>
              <a:round/>
              <a:headEnd type="none" w="med" len="med"/>
              <a:tailEnd type="none" w="lg" len="lg"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" name="直接连接符 17414"/>
            <p:cNvSpPr/>
            <p:nvPr>
              <p:custDataLst>
                <p:tags r:id="rId15"/>
              </p:custDataLst>
            </p:nvPr>
          </p:nvSpPr>
          <p:spPr>
            <a:xfrm flipV="1">
              <a:off x="17403" y="8040"/>
              <a:ext cx="1080" cy="120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lg" len="lg"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" name="直接连接符 17415"/>
            <p:cNvSpPr/>
            <p:nvPr>
              <p:custDataLst>
                <p:tags r:id="rId16"/>
              </p:custDataLst>
            </p:nvPr>
          </p:nvSpPr>
          <p:spPr>
            <a:xfrm>
              <a:off x="14283" y="8040"/>
              <a:ext cx="4200" cy="0"/>
            </a:xfrm>
            <a:prstGeom prst="line">
              <a:avLst/>
            </a:prstGeom>
            <a:ln w="28575" cap="flat" cmpd="sng">
              <a:solidFill>
                <a:srgbClr val="0000FF"/>
              </a:solidFill>
              <a:prstDash val="dash"/>
              <a:round/>
              <a:headEnd type="none" w="med" len="med"/>
              <a:tailEnd type="none" w="lg" len="lg"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" name="直接连接符 17416"/>
            <p:cNvSpPr/>
            <p:nvPr>
              <p:custDataLst>
                <p:tags r:id="rId17"/>
              </p:custDataLst>
            </p:nvPr>
          </p:nvSpPr>
          <p:spPr>
            <a:xfrm flipV="1">
              <a:off x="14283" y="3480"/>
              <a:ext cx="1320" cy="4560"/>
            </a:xfrm>
            <a:prstGeom prst="line">
              <a:avLst/>
            </a:prstGeom>
            <a:ln w="28575" cap="flat" cmpd="sng">
              <a:solidFill>
                <a:srgbClr val="0000FF"/>
              </a:solidFill>
              <a:prstDash val="dash"/>
              <a:round/>
              <a:headEnd type="none" w="med" len="med"/>
              <a:tailEnd type="none" w="lg" len="lg"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" name="直接连接符 17417"/>
            <p:cNvSpPr/>
            <p:nvPr>
              <p:custDataLst>
                <p:tags r:id="rId18"/>
              </p:custDataLst>
            </p:nvPr>
          </p:nvSpPr>
          <p:spPr>
            <a:xfrm>
              <a:off x="15603" y="3480"/>
              <a:ext cx="2880" cy="456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lg" len="lg"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" name="直接连接符 17418"/>
            <p:cNvSpPr/>
            <p:nvPr>
              <p:custDataLst>
                <p:tags r:id="rId19"/>
              </p:custDataLst>
            </p:nvPr>
          </p:nvSpPr>
          <p:spPr>
            <a:xfrm>
              <a:off x="15603" y="3480"/>
              <a:ext cx="1800" cy="576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lg" len="lg"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" name="直接连接符 17419"/>
            <p:cNvSpPr/>
            <p:nvPr>
              <p:custDataLst>
                <p:tags r:id="rId20"/>
              </p:custDataLst>
            </p:nvPr>
          </p:nvSpPr>
          <p:spPr>
            <a:xfrm flipH="1">
              <a:off x="13203" y="3480"/>
              <a:ext cx="2400" cy="576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lg" len="lg"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" name="任意多边形 17420"/>
            <p:cNvSpPr/>
            <p:nvPr>
              <p:custDataLst>
                <p:tags r:id="rId21"/>
              </p:custDataLst>
            </p:nvPr>
          </p:nvSpPr>
          <p:spPr>
            <a:xfrm>
              <a:off x="14403" y="6360"/>
              <a:ext cx="2090" cy="3"/>
            </a:xfrm>
            <a:custGeom>
              <a:rect l="0" t="0" r="0" b="0"/>
              <a:pathLst>
                <a:path w="836" h="1">
                  <a:moveTo>
                    <a:pt x="0" y="0"/>
                  </a:moveTo>
                  <a:lnTo>
                    <a:pt x="836" y="0"/>
                  </a:ln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lg" len="lg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" name="直接连接符 17421"/>
            <p:cNvSpPr/>
            <p:nvPr>
              <p:custDataLst>
                <p:tags r:id="rId22"/>
              </p:custDataLst>
            </p:nvPr>
          </p:nvSpPr>
          <p:spPr>
            <a:xfrm flipV="1">
              <a:off x="14403" y="5760"/>
              <a:ext cx="540" cy="600"/>
            </a:xfrm>
            <a:prstGeom prst="line">
              <a:avLst/>
            </a:prstGeom>
            <a:ln w="28575" cap="flat" cmpd="sng">
              <a:solidFill>
                <a:srgbClr val="0000FF"/>
              </a:solidFill>
              <a:prstDash val="dash"/>
              <a:round/>
              <a:headEnd type="none" w="med" len="med"/>
              <a:tailEnd type="none" w="lg" len="lg"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" name="直接连接符 17422"/>
            <p:cNvSpPr/>
            <p:nvPr>
              <p:custDataLst>
                <p:tags r:id="rId23"/>
              </p:custDataLst>
            </p:nvPr>
          </p:nvSpPr>
          <p:spPr>
            <a:xfrm flipV="1">
              <a:off x="16503" y="5760"/>
              <a:ext cx="540" cy="60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lg" len="lg"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" name="任意多边形 17423"/>
            <p:cNvSpPr/>
            <p:nvPr>
              <p:custDataLst>
                <p:tags r:id="rId24"/>
              </p:custDataLst>
            </p:nvPr>
          </p:nvSpPr>
          <p:spPr>
            <a:xfrm>
              <a:off x="14948" y="5763"/>
              <a:ext cx="2095" cy="12"/>
            </a:xfrm>
            <a:custGeom>
              <a:rect l="0" t="0" r="0" b="0"/>
              <a:pathLst>
                <a:path w="838" h="5">
                  <a:moveTo>
                    <a:pt x="0" y="5"/>
                  </a:moveTo>
                  <a:lnTo>
                    <a:pt x="838" y="0"/>
                  </a:lnTo>
                </a:path>
              </a:pathLst>
            </a:custGeom>
            <a:noFill/>
            <a:ln w="28575" cap="flat" cmpd="sng">
              <a:solidFill>
                <a:srgbClr val="0000FF"/>
              </a:solidFill>
              <a:prstDash val="dash"/>
              <a:round/>
              <a:headEnd type="none" w="med" len="med"/>
              <a:tailEnd type="none" w="lg" len="lg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" name="直接连接符 17426"/>
            <p:cNvSpPr/>
            <p:nvPr>
              <p:custDataLst>
                <p:tags r:id="rId25"/>
              </p:custDataLst>
            </p:nvPr>
          </p:nvSpPr>
          <p:spPr>
            <a:xfrm flipV="1">
              <a:off x="14403" y="5760"/>
              <a:ext cx="2640" cy="600"/>
            </a:xfrm>
            <a:prstGeom prst="line">
              <a:avLst/>
            </a:prstGeom>
            <a:ln w="28575" cap="flat" cmpd="sng">
              <a:solidFill>
                <a:srgbClr val="FF0000"/>
              </a:solidFill>
              <a:prstDash val="dash"/>
              <a:round/>
              <a:headEnd type="none" w="med" len="med"/>
              <a:tailEnd type="none" w="lg" len="lg"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1" name="直接连接符 17427"/>
            <p:cNvSpPr/>
            <p:nvPr>
              <p:custDataLst>
                <p:tags r:id="rId26"/>
              </p:custDataLst>
            </p:nvPr>
          </p:nvSpPr>
          <p:spPr>
            <a:xfrm flipV="1">
              <a:off x="13203" y="8040"/>
              <a:ext cx="5280" cy="1200"/>
            </a:xfrm>
            <a:prstGeom prst="line">
              <a:avLst/>
            </a:prstGeom>
            <a:ln w="28575" cap="flat" cmpd="sng">
              <a:solidFill>
                <a:srgbClr val="FF0000"/>
              </a:solidFill>
              <a:prstDash val="dash"/>
              <a:round/>
              <a:headEnd type="none" w="med" len="med"/>
              <a:tailEnd type="none" w="lg" len="lg"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2" name="文本框 17428"/>
            <p:cNvSpPr txBox="1"/>
            <p:nvPr>
              <p:custDataLst>
                <p:tags r:id="rId27"/>
              </p:custDataLst>
            </p:nvPr>
          </p:nvSpPr>
          <p:spPr>
            <a:xfrm>
              <a:off x="15123" y="2760"/>
              <a:ext cx="960" cy="892"/>
            </a:xfrm>
            <a:prstGeom prst="rect">
              <a:avLst/>
            </a:prstGeom>
            <a:noFill/>
            <a:ln w="28575">
              <a:noFill/>
            </a:ln>
          </p:spPr>
          <p:txBody>
            <a:bodyPr anchor="t" anchorCtr="0">
              <a:spAutoFit/>
            </a:bodyPr>
            <a:lstStyle/>
            <a:p>
              <a:pPr algn="ctr"/>
              <a:r>
                <a:rPr lang="en-US" altLang="zh-CN" sz="2600" i="1">
                  <a:latin typeface="Times New Roman" panose="02020603050405020304" pitchFamily="18" charset="0"/>
                  <a:ea typeface="宋体" panose="02010600030101010101" pitchFamily="2" charset="-122"/>
                </a:rPr>
                <a:t>O</a:t>
              </a:r>
              <a:endParaRPr lang="en-US" altLang="zh-CN" sz="2600" i="1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3" name="文本框 17429"/>
            <p:cNvSpPr txBox="1"/>
            <p:nvPr>
              <p:custDataLst>
                <p:tags r:id="rId28"/>
              </p:custDataLst>
            </p:nvPr>
          </p:nvSpPr>
          <p:spPr>
            <a:xfrm>
              <a:off x="13683" y="5880"/>
              <a:ext cx="960" cy="892"/>
            </a:xfrm>
            <a:prstGeom prst="rect">
              <a:avLst/>
            </a:prstGeom>
            <a:noFill/>
            <a:ln w="28575">
              <a:noFill/>
            </a:ln>
          </p:spPr>
          <p:txBody>
            <a:bodyPr anchor="t" anchorCtr="0">
              <a:spAutoFit/>
            </a:bodyPr>
            <a:lstStyle/>
            <a:p>
              <a:pPr algn="ctr"/>
              <a:r>
                <a:rPr lang="en-US" altLang="zh-CN" sz="2600" i="1">
                  <a:latin typeface="Times New Roman" panose="02020603050405020304" pitchFamily="18" charset="0"/>
                  <a:ea typeface="宋体" panose="02010600030101010101" pitchFamily="2" charset="-122"/>
                </a:rPr>
                <a:t>A</a:t>
              </a:r>
              <a:endParaRPr lang="en-US" altLang="zh-CN" sz="2600" i="1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4" name="文本框 17430"/>
            <p:cNvSpPr txBox="1"/>
            <p:nvPr>
              <p:custDataLst>
                <p:tags r:id="rId29"/>
              </p:custDataLst>
            </p:nvPr>
          </p:nvSpPr>
          <p:spPr>
            <a:xfrm>
              <a:off x="16323" y="6000"/>
              <a:ext cx="960" cy="892"/>
            </a:xfrm>
            <a:prstGeom prst="rect">
              <a:avLst/>
            </a:prstGeom>
            <a:noFill/>
            <a:ln w="28575">
              <a:noFill/>
            </a:ln>
          </p:spPr>
          <p:txBody>
            <a:bodyPr anchor="t" anchorCtr="0">
              <a:spAutoFit/>
            </a:bodyPr>
            <a:lstStyle/>
            <a:p>
              <a:pPr algn="ctr"/>
              <a:r>
                <a:rPr lang="en-US" altLang="zh-CN" sz="2600" i="1">
                  <a:latin typeface="Times New Roman" panose="02020603050405020304" pitchFamily="18" charset="0"/>
                  <a:ea typeface="宋体" panose="02010600030101010101" pitchFamily="2" charset="-122"/>
                </a:rPr>
                <a:t>B</a:t>
              </a:r>
              <a:endParaRPr lang="en-US" altLang="zh-CN" sz="2600" i="1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5" name="文本框 17431"/>
            <p:cNvSpPr txBox="1"/>
            <p:nvPr>
              <p:custDataLst>
                <p:tags r:id="rId30"/>
              </p:custDataLst>
            </p:nvPr>
          </p:nvSpPr>
          <p:spPr>
            <a:xfrm>
              <a:off x="16803" y="5160"/>
              <a:ext cx="960" cy="892"/>
            </a:xfrm>
            <a:prstGeom prst="rect">
              <a:avLst/>
            </a:prstGeom>
            <a:noFill/>
            <a:ln w="28575">
              <a:noFill/>
            </a:ln>
          </p:spPr>
          <p:txBody>
            <a:bodyPr anchor="t" anchorCtr="0">
              <a:spAutoFit/>
            </a:bodyPr>
            <a:lstStyle/>
            <a:p>
              <a:pPr algn="ctr"/>
              <a:r>
                <a:rPr lang="en-US" altLang="zh-CN" sz="2600" i="1">
                  <a:latin typeface="Times New Roman" panose="02020603050405020304" pitchFamily="18" charset="0"/>
                  <a:ea typeface="宋体" panose="02010600030101010101" pitchFamily="2" charset="-122"/>
                </a:rPr>
                <a:t>C</a:t>
              </a:r>
              <a:endParaRPr lang="en-US" altLang="zh-CN" sz="2600" i="1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6" name="文本框 17432"/>
            <p:cNvSpPr txBox="1"/>
            <p:nvPr>
              <p:custDataLst>
                <p:tags r:id="rId31"/>
              </p:custDataLst>
            </p:nvPr>
          </p:nvSpPr>
          <p:spPr>
            <a:xfrm>
              <a:off x="14763" y="5110"/>
              <a:ext cx="960" cy="892"/>
            </a:xfrm>
            <a:prstGeom prst="rect">
              <a:avLst/>
            </a:prstGeom>
            <a:noFill/>
            <a:ln w="28575">
              <a:noFill/>
            </a:ln>
          </p:spPr>
          <p:txBody>
            <a:bodyPr anchor="t" anchorCtr="0">
              <a:spAutoFit/>
            </a:bodyPr>
            <a:lstStyle/>
            <a:p>
              <a:pPr algn="ctr"/>
              <a:r>
                <a:rPr lang="en-US" altLang="zh-CN" sz="2600" i="1">
                  <a:latin typeface="Times New Roman" panose="02020603050405020304" pitchFamily="18" charset="0"/>
                  <a:ea typeface="宋体" panose="02010600030101010101" pitchFamily="2" charset="-122"/>
                </a:rPr>
                <a:t>D</a:t>
              </a:r>
              <a:endParaRPr lang="en-US" altLang="zh-CN" sz="2600" i="1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7" name="文本框 17433"/>
            <p:cNvSpPr txBox="1"/>
            <p:nvPr>
              <p:custDataLst>
                <p:tags r:id="rId32"/>
              </p:custDataLst>
            </p:nvPr>
          </p:nvSpPr>
          <p:spPr>
            <a:xfrm>
              <a:off x="12483" y="8880"/>
              <a:ext cx="960" cy="892"/>
            </a:xfrm>
            <a:prstGeom prst="rect">
              <a:avLst/>
            </a:prstGeom>
            <a:noFill/>
            <a:ln w="28575">
              <a:noFill/>
            </a:ln>
          </p:spPr>
          <p:txBody>
            <a:bodyPr anchor="t" anchorCtr="0">
              <a:spAutoFit/>
            </a:bodyPr>
            <a:lstStyle/>
            <a:p>
              <a:pPr algn="ctr"/>
              <a:r>
                <a:rPr lang="en-US" altLang="zh-CN" sz="2600" i="1">
                  <a:latin typeface="Times New Roman" panose="02020603050405020304" pitchFamily="18" charset="0"/>
                  <a:ea typeface="宋体" panose="02010600030101010101" pitchFamily="2" charset="-122"/>
                </a:rPr>
                <a:t>E</a:t>
              </a:r>
              <a:endParaRPr lang="en-US" altLang="zh-CN" sz="2600" i="1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8" name="文本框 17434"/>
            <p:cNvSpPr txBox="1"/>
            <p:nvPr>
              <p:custDataLst>
                <p:tags r:id="rId33"/>
              </p:custDataLst>
            </p:nvPr>
          </p:nvSpPr>
          <p:spPr>
            <a:xfrm>
              <a:off x="17163" y="9070"/>
              <a:ext cx="960" cy="892"/>
            </a:xfrm>
            <a:prstGeom prst="rect">
              <a:avLst/>
            </a:prstGeom>
            <a:noFill/>
            <a:ln w="28575">
              <a:noFill/>
            </a:ln>
          </p:spPr>
          <p:txBody>
            <a:bodyPr anchor="t" anchorCtr="0">
              <a:spAutoFit/>
            </a:bodyPr>
            <a:lstStyle/>
            <a:p>
              <a:pPr algn="ctr"/>
              <a:r>
                <a:rPr lang="en-US" altLang="zh-CN" sz="2600" i="1">
                  <a:latin typeface="Times New Roman" panose="02020603050405020304" pitchFamily="18" charset="0"/>
                  <a:ea typeface="宋体" panose="02010600030101010101" pitchFamily="2" charset="-122"/>
                </a:rPr>
                <a:t>F</a:t>
              </a:r>
              <a:endParaRPr lang="en-US" altLang="zh-CN" sz="2600" i="1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9" name="文本框 17435"/>
            <p:cNvSpPr txBox="1"/>
            <p:nvPr>
              <p:custDataLst>
                <p:tags r:id="rId34"/>
              </p:custDataLst>
            </p:nvPr>
          </p:nvSpPr>
          <p:spPr>
            <a:xfrm>
              <a:off x="18245" y="7680"/>
              <a:ext cx="960" cy="892"/>
            </a:xfrm>
            <a:prstGeom prst="rect">
              <a:avLst/>
            </a:prstGeom>
            <a:noFill/>
            <a:ln w="28575">
              <a:noFill/>
            </a:ln>
          </p:spPr>
          <p:txBody>
            <a:bodyPr anchor="t" anchorCtr="0">
              <a:spAutoFit/>
            </a:bodyPr>
            <a:lstStyle/>
            <a:p>
              <a:pPr algn="ctr"/>
              <a:r>
                <a:rPr lang="en-US" altLang="zh-CN" sz="2600" i="1">
                  <a:latin typeface="Times New Roman" panose="02020603050405020304" pitchFamily="18" charset="0"/>
                  <a:ea typeface="宋体" panose="02010600030101010101" pitchFamily="2" charset="-122"/>
                </a:rPr>
                <a:t>G</a:t>
              </a:r>
              <a:endParaRPr lang="en-US" altLang="zh-CN" sz="2600" i="1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0" name="文本框 17436"/>
            <p:cNvSpPr txBox="1"/>
            <p:nvPr>
              <p:custDataLst>
                <p:tags r:id="rId35"/>
              </p:custDataLst>
            </p:nvPr>
          </p:nvSpPr>
          <p:spPr>
            <a:xfrm>
              <a:off x="13563" y="7510"/>
              <a:ext cx="960" cy="892"/>
            </a:xfrm>
            <a:prstGeom prst="rect">
              <a:avLst/>
            </a:prstGeom>
            <a:noFill/>
            <a:ln w="28575">
              <a:noFill/>
            </a:ln>
          </p:spPr>
          <p:txBody>
            <a:bodyPr anchor="t" anchorCtr="0">
              <a:spAutoFit/>
            </a:bodyPr>
            <a:lstStyle/>
            <a:p>
              <a:pPr algn="ctr"/>
              <a:r>
                <a:rPr lang="en-US" altLang="zh-CN" sz="2600" i="1">
                  <a:latin typeface="Times New Roman" panose="02020603050405020304" pitchFamily="18" charset="0"/>
                  <a:ea typeface="宋体" panose="02010600030101010101" pitchFamily="2" charset="-122"/>
                </a:rPr>
                <a:t>H</a:t>
              </a:r>
              <a:endParaRPr lang="en-US" altLang="zh-CN" sz="2600" i="1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1" name="文本框 17437"/>
            <p:cNvSpPr txBox="1"/>
            <p:nvPr>
              <p:custDataLst>
                <p:tags r:id="rId36"/>
              </p:custDataLst>
            </p:nvPr>
          </p:nvSpPr>
          <p:spPr>
            <a:xfrm>
              <a:off x="12963" y="9720"/>
              <a:ext cx="5160" cy="892"/>
            </a:xfrm>
            <a:prstGeom prst="rect">
              <a:avLst/>
            </a:prstGeom>
            <a:noFill/>
            <a:ln w="28575">
              <a:noFill/>
            </a:ln>
          </p:spPr>
          <p:txBody>
            <a:bodyPr anchor="t" anchorCtr="0">
              <a:spAutoFit/>
            </a:bodyPr>
            <a:lstStyle/>
            <a:p>
              <a:pPr algn="ctr"/>
              <a:r>
                <a:rPr lang="zh-CN" altLang="en-US" sz="2600">
                  <a:latin typeface="Times New Roman" panose="02020603050405020304" pitchFamily="18" charset="0"/>
                  <a:ea typeface="宋体" panose="02010600030101010101" pitchFamily="2" charset="-122"/>
                </a:rPr>
                <a:t>图</a:t>
              </a:r>
              <a:r>
                <a:rPr lang="en-US" altLang="zh-CN" sz="2600">
                  <a:latin typeface="Times New Roman" panose="02020603050405020304" pitchFamily="18" charset="0"/>
                  <a:ea typeface="宋体" panose="02010600030101010101" pitchFamily="2" charset="-122"/>
                </a:rPr>
                <a:t>1.1-9</a:t>
              </a:r>
              <a:endParaRPr lang="en-US" altLang="zh-CN" sz="26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aphicFrame>
        <p:nvGraphicFramePr>
          <p:cNvPr id="54" name="内容占位符 3" title=""/>
          <p:cNvGraphicFramePr>
            <a:graphicFrameLocks noGrp="1" noChangeAspect="1"/>
          </p:cNvGraphicFramePr>
          <p:nvPr>
            <p:custDataLst>
              <p:tags r:id="rId37"/>
            </p:custDataLst>
          </p:nvPr>
        </p:nvGraphicFramePr>
        <p:xfrm>
          <a:off x="262890" y="845820"/>
          <a:ext cx="8599170" cy="1494790"/>
        </p:xfrm>
        <a:graphic>
          <a:graphicData uri="http://schemas.openxmlformats.org/presentationml/2006/ole">
            <mc:AlternateContent>
              <mc:Choice xmlns:v="urn:schemas-microsoft-com:vml" Requires="v">
                <p:oleObj spid="_x0000_s1066" name="文档" r:id="rId38" imgW="4257675" imgH="704850" progId="Word.Document.12">
                  <p:embed/>
                </p:oleObj>
              </mc:Choice>
              <mc:Fallback>
                <p:oleObj name="文档" r:id="rId38" imgW="4257675" imgH="704850" progId="Word.Document.12">
                  <p:embed/>
                  <p:pic>
                    <p:nvPicPr>
                      <p:cNvPr id="0" name="OLE substitute image"/>
                      <p:cNvPicPr/>
                      <p:nvPr/>
                    </p:nvPicPr>
                    <p:blipFill>
                      <a:blip r:embed="rId39"/>
                      <a:stretch>
                        <a:fillRect/>
                      </a:stretch>
                    </p:blipFill>
                    <p:spPr>
                      <a:xfrm>
                        <a:off x="262890" y="845820"/>
                        <a:ext cx="8599170" cy="14947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" name="内容占位符 3" title=""/>
          <p:cNvGraphicFramePr>
            <a:graphicFrameLocks noChangeAspect="1"/>
          </p:cNvGraphicFramePr>
          <p:nvPr>
            <p:custDataLst>
              <p:tags r:id="rId40"/>
            </p:custDataLst>
          </p:nvPr>
        </p:nvGraphicFramePr>
        <p:xfrm>
          <a:off x="273050" y="2153285"/>
          <a:ext cx="8090535" cy="810895"/>
        </p:xfrm>
        <a:graphic>
          <a:graphicData uri="http://schemas.openxmlformats.org/presentationml/2006/ole">
            <mc:AlternateContent>
              <mc:Choice xmlns:v="urn:schemas-microsoft-com:vml" Requires="v">
                <p:oleObj spid="_x0000_s1067" name="文档" r:id="rId41" imgW="4086225" imgH="409575" progId="Word.Document.12">
                  <p:embed/>
                </p:oleObj>
              </mc:Choice>
              <mc:Fallback>
                <p:oleObj name="文档" r:id="rId41" imgW="4086225" imgH="409575" progId="Word.Document.12">
                  <p:embed/>
                  <p:pic>
                    <p:nvPicPr>
                      <p:cNvPr id="0" name="OLE substitute image"/>
                      <p:cNvPicPr/>
                      <p:nvPr/>
                    </p:nvPicPr>
                    <p:blipFill>
                      <a:blip r:embed="rId42"/>
                      <a:stretch>
                        <a:fillRect/>
                      </a:stretch>
                    </p:blipFill>
                    <p:spPr>
                      <a:xfrm>
                        <a:off x="273050" y="2153285"/>
                        <a:ext cx="8090535" cy="8108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" name="内容占位符 3" title=""/>
          <p:cNvGraphicFramePr>
            <a:graphicFrameLocks noChangeAspect="1"/>
          </p:cNvGraphicFramePr>
          <p:nvPr>
            <p:custDataLst>
              <p:tags r:id="rId43"/>
            </p:custDataLst>
          </p:nvPr>
        </p:nvGraphicFramePr>
        <p:xfrm>
          <a:off x="274320" y="2701925"/>
          <a:ext cx="6207125" cy="2393950"/>
        </p:xfrm>
        <a:graphic>
          <a:graphicData uri="http://schemas.openxmlformats.org/presentationml/2006/ole">
            <mc:AlternateContent>
              <mc:Choice xmlns:v="urn:schemas-microsoft-com:vml" Requires="v">
                <p:oleObj spid="_x0000_s1068" name="文档" r:id="rId44" imgW="3143250" imgH="1200150" progId="Word.Document.12">
                  <p:embed/>
                </p:oleObj>
              </mc:Choice>
              <mc:Fallback>
                <p:oleObj name="文档" r:id="rId44" imgW="3143250" imgH="1200150" progId="Word.Document.12">
                  <p:embed/>
                  <p:pic>
                    <p:nvPicPr>
                      <p:cNvPr id="0" name="OLE substitute image"/>
                      <p:cNvPicPr/>
                      <p:nvPr/>
                    </p:nvPicPr>
                    <p:blipFill>
                      <a:blip r:embed="rId45"/>
                      <a:stretch>
                        <a:fillRect/>
                      </a:stretch>
                    </p:blipFill>
                    <p:spPr>
                      <a:xfrm>
                        <a:off x="274320" y="2701925"/>
                        <a:ext cx="6207125" cy="2393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7" name="内容占位符 3" title=""/>
          <p:cNvGraphicFramePr>
            <a:graphicFrameLocks noChangeAspect="1"/>
          </p:cNvGraphicFramePr>
          <p:nvPr>
            <p:custDataLst>
              <p:tags r:id="rId46"/>
            </p:custDataLst>
          </p:nvPr>
        </p:nvGraphicFramePr>
        <p:xfrm>
          <a:off x="268605" y="4973320"/>
          <a:ext cx="9185910" cy="1291590"/>
        </p:xfrm>
        <a:graphic>
          <a:graphicData uri="http://schemas.openxmlformats.org/presentationml/2006/ole">
            <mc:AlternateContent>
              <mc:Choice xmlns:v="urn:schemas-microsoft-com:vml" Requires="v">
                <p:oleObj spid="_x0000_s1069" name="文档" r:id="rId47" imgW="4572000" imgH="609600" progId="Word.Document.12">
                  <p:embed/>
                </p:oleObj>
              </mc:Choice>
              <mc:Fallback>
                <p:oleObj name="文档" r:id="rId47" imgW="4572000" imgH="609600" progId="Word.Document.12">
                  <p:embed/>
                  <p:pic>
                    <p:nvPicPr>
                      <p:cNvPr id="0" name="OLE substitute image"/>
                      <p:cNvPicPr/>
                      <p:nvPr/>
                    </p:nvPicPr>
                    <p:blipFill>
                      <a:blip r:embed="rId48"/>
                      <a:stretch>
                        <a:fillRect/>
                      </a:stretch>
                    </p:blipFill>
                    <p:spPr>
                      <a:xfrm>
                        <a:off x="268605" y="4973320"/>
                        <a:ext cx="9185910" cy="12915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  <p:cond evt="onBegin" delay="0">
                          <p:tn val="7"/>
                        </p:cond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  <p:cond evt="onBegin" delay="0">
                          <p:tn val="12"/>
                        </p:cond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  <p:cond evt="onBegin" delay="0">
                          <p:tn val="17"/>
                        </p:cond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>
          <p:custDataLst>
            <p:tags r:id="rId3"/>
          </p:custDataLst>
        </p:nvPr>
      </p:nvGrpSpPr>
      <p:grpSpPr>
        <a:xfrm>
          <a:off x="0" y="0"/>
          <a:ext cx="0" cy="0"/>
        </a:xfrm>
      </p:grpSpPr>
      <p:sp>
        <p:nvSpPr>
          <p:cNvPr id="58" name="矩形 57" title=""/>
          <p:cNvSpPr/>
          <p:nvPr>
            <p:custDataLst>
              <p:tags r:id="rId4"/>
            </p:custDataLst>
          </p:nvPr>
        </p:nvSpPr>
        <p:spPr>
          <a:xfrm flipH="1">
            <a:off x="-15240" y="0"/>
            <a:ext cx="12206605" cy="6858000"/>
          </a:xfrm>
          <a:prstGeom prst="rect">
            <a:avLst/>
          </a:prstGeom>
          <a:gradFill flip="none" rotWithShape="1">
            <a:gsLst>
              <a:gs pos="0">
                <a:srgbClr val="EEF6FF">
                  <a:alpha val="0"/>
                </a:srgbClr>
              </a:gs>
              <a:gs pos="79000">
                <a:srgbClr val="D0E9F0">
                  <a:alpha val="36000"/>
                </a:srgbClr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0" name="组合 19" title=""/>
          <p:cNvGrpSpPr/>
          <p:nvPr>
            <p:custDataLst>
              <p:tags r:id="rId5"/>
            </p:custDataLst>
          </p:nvPr>
        </p:nvGrpSpPr>
        <p:grpSpPr>
          <a:xfrm>
            <a:off x="605790" y="327025"/>
            <a:ext cx="5932805" cy="521970"/>
            <a:chOff x="952" y="529"/>
            <a:chExt cx="9343" cy="822"/>
          </a:xfrm>
        </p:grpSpPr>
        <p:sp>
          <p:nvSpPr>
            <p:cNvPr id="39" name="文本框 38"/>
            <p:cNvSpPr txBox="1"/>
            <p:nvPr>
              <p:custDataLst>
                <p:tags r:id="rId6"/>
              </p:custDataLst>
            </p:nvPr>
          </p:nvSpPr>
          <p:spPr>
            <a:xfrm>
              <a:off x="1884" y="529"/>
              <a:ext cx="8411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2800" b="1">
                  <a:latin typeface="黑体" panose="02010609060101010101" charset="-122"/>
                  <a:ea typeface="黑体" panose="02010609060101010101" charset="-122"/>
                  <a:sym typeface="+mn-ea"/>
                </a:rPr>
                <a:t>应用新知</a:t>
              </a:r>
              <a:endParaRPr lang="zh-CN" altLang="en-US" sz="2800" b="1">
                <a:latin typeface="黑体" panose="02010609060101010101" charset="-122"/>
                <a:ea typeface="黑体" panose="02010609060101010101" charset="-122"/>
                <a:sym typeface="+mn-ea"/>
              </a:endParaRPr>
            </a:p>
          </p:txBody>
        </p:sp>
        <p:grpSp>
          <p:nvGrpSpPr>
            <p:cNvPr id="40" name="组合 39"/>
            <p:cNvGrpSpPr/>
            <p:nvPr>
              <p:custDataLst>
                <p:tags r:id="rId7"/>
              </p:custDataLst>
            </p:nvPr>
          </p:nvGrpSpPr>
          <p:grpSpPr>
            <a:xfrm flipH="1">
              <a:off x="952" y="609"/>
              <a:ext cx="791" cy="650"/>
              <a:chOff x="154433" y="372836"/>
              <a:chExt cx="450405" cy="412977"/>
            </a:xfrm>
          </p:grpSpPr>
          <p:sp>
            <p:nvSpPr>
              <p:cNvPr id="41" name="平行四边形 8"/>
              <p:cNvSpPr/>
              <p:nvPr>
                <p:custDataLst>
                  <p:tags r:id="rId8"/>
                </p:custDataLst>
              </p:nvPr>
            </p:nvSpPr>
            <p:spPr>
              <a:xfrm>
                <a:off x="154433" y="372836"/>
                <a:ext cx="332838" cy="412977"/>
              </a:xfrm>
              <a:custGeom>
                <a:gdLst>
                  <a:gd name="connsiteX0" fmla="*/ 12915 w 3994169"/>
                  <a:gd name="connsiteY0" fmla="*/ 4501132 h 4955863"/>
                  <a:gd name="connsiteX1" fmla="*/ 1168268 w 3994169"/>
                  <a:gd name="connsiteY1" fmla="*/ 265269 h 4955863"/>
                  <a:gd name="connsiteX2" fmla="*/ 1515580 w 3994169"/>
                  <a:gd name="connsiteY2" fmla="*/ 0 h 4955863"/>
                  <a:gd name="connsiteX3" fmla="*/ 3633942 w 3994169"/>
                  <a:gd name="connsiteY3" fmla="*/ 0 h 4955863"/>
                  <a:gd name="connsiteX4" fmla="*/ 3981255 w 3994169"/>
                  <a:gd name="connsiteY4" fmla="*/ 454731 h 4955863"/>
                  <a:gd name="connsiteX5" fmla="*/ 2825902 w 3994169"/>
                  <a:gd name="connsiteY5" fmla="*/ 4690594 h 4955863"/>
                  <a:gd name="connsiteX6" fmla="*/ 2478590 w 3994169"/>
                  <a:gd name="connsiteY6" fmla="*/ 4955863 h 4955863"/>
                  <a:gd name="connsiteX7" fmla="*/ 360228 w 3994169"/>
                  <a:gd name="connsiteY7" fmla="*/ 4955863 h 4955863"/>
                  <a:gd name="connsiteX8" fmla="*/ 12915 w 3994169"/>
                  <a:gd name="connsiteY8" fmla="*/ 4501132 h 4955863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994169" h="4955863">
                    <a:moveTo>
                      <a:pt x="12915" y="4501132"/>
                    </a:moveTo>
                    <a:lnTo>
                      <a:pt x="1168268" y="265269"/>
                    </a:lnTo>
                    <a:cubicBezTo>
                      <a:pt x="1210956" y="108760"/>
                      <a:pt x="1353354" y="0"/>
                      <a:pt x="1515580" y="0"/>
                    </a:cubicBezTo>
                    <a:lnTo>
                      <a:pt x="3633942" y="0"/>
                    </a:lnTo>
                    <a:cubicBezTo>
                      <a:pt x="3871499" y="0"/>
                      <a:pt x="4043766" y="225547"/>
                      <a:pt x="3981255" y="454731"/>
                    </a:cubicBezTo>
                    <a:lnTo>
                      <a:pt x="2825902" y="4690594"/>
                    </a:lnTo>
                    <a:cubicBezTo>
                      <a:pt x="2783214" y="4847103"/>
                      <a:pt x="2640815" y="4955863"/>
                      <a:pt x="2478590" y="4955863"/>
                    </a:cubicBezTo>
                    <a:lnTo>
                      <a:pt x="360228" y="4955863"/>
                    </a:lnTo>
                    <a:cubicBezTo>
                      <a:pt x="122671" y="4955863"/>
                      <a:pt x="-49596" y="4730316"/>
                      <a:pt x="12915" y="4501132"/>
                    </a:cubicBezTo>
                  </a:path>
                </a:pathLst>
              </a:custGeom>
              <a:gradFill flip="none" rotWithShape="1">
                <a:gsLst>
                  <a:gs pos="0">
                    <a:srgbClr val="0E48D9"/>
                  </a:gs>
                  <a:gs pos="100000">
                    <a:srgbClr val="679FDD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42" name="平行四边形 8"/>
              <p:cNvSpPr/>
              <p:nvPr>
                <p:custDataLst>
                  <p:tags r:id="rId9"/>
                </p:custDataLst>
              </p:nvPr>
            </p:nvSpPr>
            <p:spPr>
              <a:xfrm>
                <a:off x="444945" y="587422"/>
                <a:ext cx="159893" cy="198391"/>
              </a:xfrm>
              <a:custGeom>
                <a:gdLst>
                  <a:gd name="connsiteX0" fmla="*/ 12915 w 3994169"/>
                  <a:gd name="connsiteY0" fmla="*/ 4501132 h 4955863"/>
                  <a:gd name="connsiteX1" fmla="*/ 1168268 w 3994169"/>
                  <a:gd name="connsiteY1" fmla="*/ 265269 h 4955863"/>
                  <a:gd name="connsiteX2" fmla="*/ 1515580 w 3994169"/>
                  <a:gd name="connsiteY2" fmla="*/ 0 h 4955863"/>
                  <a:gd name="connsiteX3" fmla="*/ 3633942 w 3994169"/>
                  <a:gd name="connsiteY3" fmla="*/ 0 h 4955863"/>
                  <a:gd name="connsiteX4" fmla="*/ 3981255 w 3994169"/>
                  <a:gd name="connsiteY4" fmla="*/ 454731 h 4955863"/>
                  <a:gd name="connsiteX5" fmla="*/ 2825902 w 3994169"/>
                  <a:gd name="connsiteY5" fmla="*/ 4690594 h 4955863"/>
                  <a:gd name="connsiteX6" fmla="*/ 2478590 w 3994169"/>
                  <a:gd name="connsiteY6" fmla="*/ 4955863 h 4955863"/>
                  <a:gd name="connsiteX7" fmla="*/ 360228 w 3994169"/>
                  <a:gd name="connsiteY7" fmla="*/ 4955863 h 4955863"/>
                  <a:gd name="connsiteX8" fmla="*/ 12915 w 3994169"/>
                  <a:gd name="connsiteY8" fmla="*/ 4501132 h 4955863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994169" h="4955863">
                    <a:moveTo>
                      <a:pt x="12915" y="4501132"/>
                    </a:moveTo>
                    <a:lnTo>
                      <a:pt x="1168268" y="265269"/>
                    </a:lnTo>
                    <a:cubicBezTo>
                      <a:pt x="1210956" y="108760"/>
                      <a:pt x="1353354" y="0"/>
                      <a:pt x="1515580" y="0"/>
                    </a:cubicBezTo>
                    <a:lnTo>
                      <a:pt x="3633942" y="0"/>
                    </a:lnTo>
                    <a:cubicBezTo>
                      <a:pt x="3871499" y="0"/>
                      <a:pt x="4043766" y="225547"/>
                      <a:pt x="3981255" y="454731"/>
                    </a:cubicBezTo>
                    <a:lnTo>
                      <a:pt x="2825902" y="4690594"/>
                    </a:lnTo>
                    <a:cubicBezTo>
                      <a:pt x="2783214" y="4847103"/>
                      <a:pt x="2640815" y="4955863"/>
                      <a:pt x="2478590" y="4955863"/>
                    </a:cubicBezTo>
                    <a:lnTo>
                      <a:pt x="360228" y="4955863"/>
                    </a:lnTo>
                    <a:cubicBezTo>
                      <a:pt x="122671" y="4955863"/>
                      <a:pt x="-49596" y="4730316"/>
                      <a:pt x="12915" y="4501132"/>
                    </a:cubicBezTo>
                  </a:path>
                </a:pathLst>
              </a:custGeom>
              <a:gradFill flip="none" rotWithShape="1">
                <a:gsLst>
                  <a:gs pos="0">
                    <a:srgbClr val="0E48D9"/>
                  </a:gs>
                  <a:gs pos="100000">
                    <a:srgbClr val="387DE8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</p:grpSp>
      </p:grpSp>
      <p:cxnSp>
        <p:nvCxnSpPr>
          <p:cNvPr id="13" name="直接连接符 12" title=""/>
          <p:cNvCxnSpPr/>
          <p:nvPr>
            <p:custDataLst>
              <p:tags r:id="rId10"/>
            </p:custDataLst>
          </p:nvPr>
        </p:nvCxnSpPr>
        <p:spPr>
          <a:xfrm>
            <a:off x="10941050" y="476885"/>
            <a:ext cx="737870" cy="0"/>
          </a:xfrm>
          <a:prstGeom prst="line">
            <a:avLst/>
          </a:prstGeom>
          <a:ln>
            <a:solidFill>
              <a:srgbClr val="0E48D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任意多边形: 形状 50" title=""/>
          <p:cNvSpPr/>
          <p:nvPr>
            <p:custDataLst>
              <p:tags r:id="rId11"/>
            </p:custDataLst>
          </p:nvPr>
        </p:nvSpPr>
        <p:spPr>
          <a:xfrm flipH="1">
            <a:off x="635" y="3378200"/>
            <a:ext cx="12191365" cy="3479800"/>
          </a:xfrm>
          <a:custGeom>
            <a:gdLst>
              <a:gd name="connsiteX0" fmla="*/ 1542541 w 12192000"/>
              <a:gd name="connsiteY0" fmla="*/ 725 h 3479993"/>
              <a:gd name="connsiteX1" fmla="*/ 2095500 w 12192000"/>
              <a:gd name="connsiteY1" fmla="*/ 25593 h 3479993"/>
              <a:gd name="connsiteX2" fmla="*/ 4940300 w 12192000"/>
              <a:gd name="connsiteY2" fmla="*/ 1105093 h 3479993"/>
              <a:gd name="connsiteX3" fmla="*/ 7556500 w 12192000"/>
              <a:gd name="connsiteY3" fmla="*/ 876493 h 3479993"/>
              <a:gd name="connsiteX4" fmla="*/ 12089184 w 12192000"/>
              <a:gd name="connsiteY4" fmla="*/ 2324157 h 3479993"/>
              <a:gd name="connsiteX5" fmla="*/ 12192000 w 12192000"/>
              <a:gd name="connsiteY5" fmla="*/ 2336272 h 3479993"/>
              <a:gd name="connsiteX6" fmla="*/ 12192000 w 12192000"/>
              <a:gd name="connsiteY6" fmla="*/ 3479993 h 3479993"/>
              <a:gd name="connsiteX7" fmla="*/ 0 w 12192000"/>
              <a:gd name="connsiteY7" fmla="*/ 3479993 h 3479993"/>
              <a:gd name="connsiteX8" fmla="*/ 0 w 12192000"/>
              <a:gd name="connsiteY8" fmla="*/ 217914 h 3479993"/>
              <a:gd name="connsiteX9" fmla="*/ 227614 w 12192000"/>
              <a:gd name="connsiteY9" fmla="*/ 166794 h 3479993"/>
              <a:gd name="connsiteX10" fmla="*/ 1542541 w 12192000"/>
              <a:gd name="connsiteY10" fmla="*/ 725 h 3479993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3479993">
                <a:moveTo>
                  <a:pt x="1542541" y="725"/>
                </a:moveTo>
                <a:cubicBezTo>
                  <a:pt x="1728131" y="-2511"/>
                  <a:pt x="1912541" y="4956"/>
                  <a:pt x="2095500" y="25593"/>
                </a:cubicBezTo>
                <a:cubicBezTo>
                  <a:pt x="3071283" y="135660"/>
                  <a:pt x="4030133" y="963276"/>
                  <a:pt x="4940300" y="1105093"/>
                </a:cubicBezTo>
                <a:cubicBezTo>
                  <a:pt x="5850468" y="1246910"/>
                  <a:pt x="6273800" y="666943"/>
                  <a:pt x="7556500" y="876493"/>
                </a:cubicBezTo>
                <a:cubicBezTo>
                  <a:pt x="8678862" y="1059849"/>
                  <a:pt x="10708746" y="2105351"/>
                  <a:pt x="12089184" y="2324157"/>
                </a:cubicBezTo>
                <a:lnTo>
                  <a:pt x="12192000" y="2336272"/>
                </a:lnTo>
                <a:lnTo>
                  <a:pt x="12192000" y="3479993"/>
                </a:lnTo>
                <a:lnTo>
                  <a:pt x="0" y="3479993"/>
                </a:lnTo>
                <a:lnTo>
                  <a:pt x="0" y="217914"/>
                </a:lnTo>
                <a:lnTo>
                  <a:pt x="227614" y="166794"/>
                </a:lnTo>
                <a:cubicBezTo>
                  <a:pt x="670038" y="74088"/>
                  <a:pt x="1109499" y="8274"/>
                  <a:pt x="1542541" y="725"/>
                </a:cubicBezTo>
                <a:close/>
              </a:path>
            </a:pathLst>
          </a:custGeom>
          <a:gradFill flip="none" rotWithShape="1">
            <a:gsLst>
              <a:gs pos="0">
                <a:srgbClr val="2C68D9"/>
              </a:gs>
              <a:gs pos="100000">
                <a:srgbClr val="9CC1E6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3" name="圆角矩形 42" title=""/>
          <p:cNvSpPr/>
          <p:nvPr>
            <p:custDataLst>
              <p:tags r:id="rId12"/>
            </p:custDataLst>
          </p:nvPr>
        </p:nvSpPr>
        <p:spPr>
          <a:xfrm>
            <a:off x="878840" y="1198880"/>
            <a:ext cx="10401935" cy="4947920"/>
          </a:xfrm>
          <a:prstGeom prst="roundRect">
            <a:avLst>
              <a:gd name="adj" fmla="val 11685"/>
            </a:avLst>
          </a:prstGeom>
          <a:solidFill>
            <a:schemeClr val="bg1"/>
          </a:solidFill>
          <a:ln w="15875">
            <a:solidFill>
              <a:srgbClr val="3873D2"/>
            </a:solidFill>
            <a:prstDash val="dash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47" name="对象 46" title=""/>
          <p:cNvGraphicFramePr>
            <a:graphicFrameLocks noChangeAspect="1"/>
          </p:cNvGraphicFramePr>
          <p:nvPr>
            <p:custDataLst>
              <p:tags r:id="rId13"/>
            </p:custDataLst>
          </p:nvPr>
        </p:nvGraphicFramePr>
        <p:xfrm>
          <a:off x="1374775" y="1645285"/>
          <a:ext cx="9260205" cy="3974465"/>
        </p:xfrm>
        <a:graphic>
          <a:graphicData uri="http://schemas.openxmlformats.org/presentationml/2006/ole">
            <mc:AlternateContent>
              <mc:Choice xmlns:v="urn:schemas-microsoft-com:vml" Requires="v">
                <p:oleObj spid="_x0000_s1070" name="Document" r:id="rId14" imgW="11144250" imgH="4705350" progId="Word.Document.8">
                  <p:embed/>
                </p:oleObj>
              </mc:Choice>
              <mc:Fallback>
                <p:oleObj name="Document" r:id="rId14" imgW="11144250" imgH="4705350" progId="Word.Document.8">
                  <p:embed/>
                  <p:pic>
                    <p:nvPicPr>
                      <p:cNvPr id="0" name="OLE substitute image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1374775" y="1645285"/>
                        <a:ext cx="9260205" cy="39744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" name="文本框 52" title=""/>
          <p:cNvSpPr txBox="1"/>
          <p:nvPr>
            <p:custDataLst>
              <p:tags r:id="rId16"/>
            </p:custDataLst>
          </p:nvPr>
        </p:nvSpPr>
        <p:spPr>
          <a:xfrm>
            <a:off x="1450340" y="1013460"/>
            <a:ext cx="1209040" cy="3683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>
                <a:solidFill>
                  <a:srgbClr val="2C68D9"/>
                </a:solidFill>
                <a:latin typeface="黑体" panose="02010609060101010101" charset="-122"/>
                <a:ea typeface="黑体" panose="02010609060101010101" charset="-122"/>
              </a:rPr>
              <a:t>规律方法</a:t>
            </a:r>
            <a:endParaRPr lang="zh-CN" altLang="en-US">
              <a:solidFill>
                <a:srgbClr val="2C68D9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52" name="等腰三角形 51" title=""/>
          <p:cNvSpPr/>
          <p:nvPr>
            <p:custDataLst>
              <p:tags r:id="rId17"/>
            </p:custDataLst>
          </p:nvPr>
        </p:nvSpPr>
        <p:spPr>
          <a:xfrm rot="5400000">
            <a:off x="1310005" y="1129030"/>
            <a:ext cx="266065" cy="136525"/>
          </a:xfrm>
          <a:prstGeom prst="triangle">
            <a:avLst/>
          </a:prstGeom>
          <a:solidFill>
            <a:srgbClr val="2F6AD7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/>
  <p:timing/>
</p:sld>
</file>

<file path=ppt/slides/slide24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>
          <p:custDataLst>
            <p:tags r:id="rId3"/>
          </p:custDataLst>
        </p:nvPr>
      </p:nvGrpSpPr>
      <p:grpSpPr>
        <a:xfrm>
          <a:off x="0" y="0"/>
          <a:ext cx="0" cy="0"/>
        </a:xfrm>
      </p:grpSpPr>
      <p:sp>
        <p:nvSpPr>
          <p:cNvPr id="58" name="矩形 57" title=""/>
          <p:cNvSpPr/>
          <p:nvPr>
            <p:custDataLst>
              <p:tags r:id="rId4"/>
            </p:custDataLst>
          </p:nvPr>
        </p:nvSpPr>
        <p:spPr>
          <a:xfrm flipH="1">
            <a:off x="-15240" y="0"/>
            <a:ext cx="12206605" cy="6858000"/>
          </a:xfrm>
          <a:prstGeom prst="rect">
            <a:avLst/>
          </a:prstGeom>
          <a:gradFill flip="none" rotWithShape="1">
            <a:gsLst>
              <a:gs pos="0">
                <a:srgbClr val="EEF6FF">
                  <a:alpha val="0"/>
                </a:srgbClr>
              </a:gs>
              <a:gs pos="79000">
                <a:srgbClr val="D0E9F0">
                  <a:alpha val="36000"/>
                </a:srgbClr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0" name="组合 19" title=""/>
          <p:cNvGrpSpPr/>
          <p:nvPr>
            <p:custDataLst>
              <p:tags r:id="rId5"/>
            </p:custDataLst>
          </p:nvPr>
        </p:nvGrpSpPr>
        <p:grpSpPr>
          <a:xfrm>
            <a:off x="605790" y="327025"/>
            <a:ext cx="5932805" cy="521970"/>
            <a:chOff x="952" y="529"/>
            <a:chExt cx="9343" cy="822"/>
          </a:xfrm>
        </p:grpSpPr>
        <p:sp>
          <p:nvSpPr>
            <p:cNvPr id="39" name="文本框 38"/>
            <p:cNvSpPr txBox="1"/>
            <p:nvPr>
              <p:custDataLst>
                <p:tags r:id="rId6"/>
              </p:custDataLst>
            </p:nvPr>
          </p:nvSpPr>
          <p:spPr>
            <a:xfrm>
              <a:off x="1884" y="529"/>
              <a:ext cx="8411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2800" b="1">
                  <a:latin typeface="黑体" panose="02010609060101010101" charset="-122"/>
                  <a:ea typeface="黑体" panose="02010609060101010101" charset="-122"/>
                  <a:sym typeface="+mn-ea"/>
                </a:rPr>
                <a:t>应用新知</a:t>
              </a:r>
              <a:endParaRPr lang="zh-CN" altLang="en-US" sz="2800" b="1">
                <a:latin typeface="黑体" panose="02010609060101010101" charset="-122"/>
                <a:ea typeface="黑体" panose="02010609060101010101" charset="-122"/>
                <a:sym typeface="+mn-ea"/>
              </a:endParaRPr>
            </a:p>
          </p:txBody>
        </p:sp>
        <p:grpSp>
          <p:nvGrpSpPr>
            <p:cNvPr id="40" name="组合 39"/>
            <p:cNvGrpSpPr/>
            <p:nvPr>
              <p:custDataLst>
                <p:tags r:id="rId7"/>
              </p:custDataLst>
            </p:nvPr>
          </p:nvGrpSpPr>
          <p:grpSpPr>
            <a:xfrm flipH="1">
              <a:off x="952" y="609"/>
              <a:ext cx="791" cy="650"/>
              <a:chOff x="154433" y="372836"/>
              <a:chExt cx="450405" cy="412977"/>
            </a:xfrm>
          </p:grpSpPr>
          <p:sp>
            <p:nvSpPr>
              <p:cNvPr id="41" name="平行四边形 8"/>
              <p:cNvSpPr/>
              <p:nvPr>
                <p:custDataLst>
                  <p:tags r:id="rId8"/>
                </p:custDataLst>
              </p:nvPr>
            </p:nvSpPr>
            <p:spPr>
              <a:xfrm>
                <a:off x="154433" y="372836"/>
                <a:ext cx="332838" cy="412977"/>
              </a:xfrm>
              <a:custGeom>
                <a:gdLst>
                  <a:gd name="connsiteX0" fmla="*/ 12915 w 3994169"/>
                  <a:gd name="connsiteY0" fmla="*/ 4501132 h 4955863"/>
                  <a:gd name="connsiteX1" fmla="*/ 1168268 w 3994169"/>
                  <a:gd name="connsiteY1" fmla="*/ 265269 h 4955863"/>
                  <a:gd name="connsiteX2" fmla="*/ 1515580 w 3994169"/>
                  <a:gd name="connsiteY2" fmla="*/ 0 h 4955863"/>
                  <a:gd name="connsiteX3" fmla="*/ 3633942 w 3994169"/>
                  <a:gd name="connsiteY3" fmla="*/ 0 h 4955863"/>
                  <a:gd name="connsiteX4" fmla="*/ 3981255 w 3994169"/>
                  <a:gd name="connsiteY4" fmla="*/ 454731 h 4955863"/>
                  <a:gd name="connsiteX5" fmla="*/ 2825902 w 3994169"/>
                  <a:gd name="connsiteY5" fmla="*/ 4690594 h 4955863"/>
                  <a:gd name="connsiteX6" fmla="*/ 2478590 w 3994169"/>
                  <a:gd name="connsiteY6" fmla="*/ 4955863 h 4955863"/>
                  <a:gd name="connsiteX7" fmla="*/ 360228 w 3994169"/>
                  <a:gd name="connsiteY7" fmla="*/ 4955863 h 4955863"/>
                  <a:gd name="connsiteX8" fmla="*/ 12915 w 3994169"/>
                  <a:gd name="connsiteY8" fmla="*/ 4501132 h 4955863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994169" h="4955863">
                    <a:moveTo>
                      <a:pt x="12915" y="4501132"/>
                    </a:moveTo>
                    <a:lnTo>
                      <a:pt x="1168268" y="265269"/>
                    </a:lnTo>
                    <a:cubicBezTo>
                      <a:pt x="1210956" y="108760"/>
                      <a:pt x="1353354" y="0"/>
                      <a:pt x="1515580" y="0"/>
                    </a:cubicBezTo>
                    <a:lnTo>
                      <a:pt x="3633942" y="0"/>
                    </a:lnTo>
                    <a:cubicBezTo>
                      <a:pt x="3871499" y="0"/>
                      <a:pt x="4043766" y="225547"/>
                      <a:pt x="3981255" y="454731"/>
                    </a:cubicBezTo>
                    <a:lnTo>
                      <a:pt x="2825902" y="4690594"/>
                    </a:lnTo>
                    <a:cubicBezTo>
                      <a:pt x="2783214" y="4847103"/>
                      <a:pt x="2640815" y="4955863"/>
                      <a:pt x="2478590" y="4955863"/>
                    </a:cubicBezTo>
                    <a:lnTo>
                      <a:pt x="360228" y="4955863"/>
                    </a:lnTo>
                    <a:cubicBezTo>
                      <a:pt x="122671" y="4955863"/>
                      <a:pt x="-49596" y="4730316"/>
                      <a:pt x="12915" y="4501132"/>
                    </a:cubicBezTo>
                  </a:path>
                </a:pathLst>
              </a:custGeom>
              <a:gradFill flip="none" rotWithShape="1">
                <a:gsLst>
                  <a:gs pos="0">
                    <a:srgbClr val="0E48D9"/>
                  </a:gs>
                  <a:gs pos="100000">
                    <a:srgbClr val="679FDD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42" name="平行四边形 8"/>
              <p:cNvSpPr/>
              <p:nvPr>
                <p:custDataLst>
                  <p:tags r:id="rId9"/>
                </p:custDataLst>
              </p:nvPr>
            </p:nvSpPr>
            <p:spPr>
              <a:xfrm>
                <a:off x="444945" y="587422"/>
                <a:ext cx="159893" cy="198391"/>
              </a:xfrm>
              <a:custGeom>
                <a:gdLst>
                  <a:gd name="connsiteX0" fmla="*/ 12915 w 3994169"/>
                  <a:gd name="connsiteY0" fmla="*/ 4501132 h 4955863"/>
                  <a:gd name="connsiteX1" fmla="*/ 1168268 w 3994169"/>
                  <a:gd name="connsiteY1" fmla="*/ 265269 h 4955863"/>
                  <a:gd name="connsiteX2" fmla="*/ 1515580 w 3994169"/>
                  <a:gd name="connsiteY2" fmla="*/ 0 h 4955863"/>
                  <a:gd name="connsiteX3" fmla="*/ 3633942 w 3994169"/>
                  <a:gd name="connsiteY3" fmla="*/ 0 h 4955863"/>
                  <a:gd name="connsiteX4" fmla="*/ 3981255 w 3994169"/>
                  <a:gd name="connsiteY4" fmla="*/ 454731 h 4955863"/>
                  <a:gd name="connsiteX5" fmla="*/ 2825902 w 3994169"/>
                  <a:gd name="connsiteY5" fmla="*/ 4690594 h 4955863"/>
                  <a:gd name="connsiteX6" fmla="*/ 2478590 w 3994169"/>
                  <a:gd name="connsiteY6" fmla="*/ 4955863 h 4955863"/>
                  <a:gd name="connsiteX7" fmla="*/ 360228 w 3994169"/>
                  <a:gd name="connsiteY7" fmla="*/ 4955863 h 4955863"/>
                  <a:gd name="connsiteX8" fmla="*/ 12915 w 3994169"/>
                  <a:gd name="connsiteY8" fmla="*/ 4501132 h 4955863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994169" h="4955863">
                    <a:moveTo>
                      <a:pt x="12915" y="4501132"/>
                    </a:moveTo>
                    <a:lnTo>
                      <a:pt x="1168268" y="265269"/>
                    </a:lnTo>
                    <a:cubicBezTo>
                      <a:pt x="1210956" y="108760"/>
                      <a:pt x="1353354" y="0"/>
                      <a:pt x="1515580" y="0"/>
                    </a:cubicBezTo>
                    <a:lnTo>
                      <a:pt x="3633942" y="0"/>
                    </a:lnTo>
                    <a:cubicBezTo>
                      <a:pt x="3871499" y="0"/>
                      <a:pt x="4043766" y="225547"/>
                      <a:pt x="3981255" y="454731"/>
                    </a:cubicBezTo>
                    <a:lnTo>
                      <a:pt x="2825902" y="4690594"/>
                    </a:lnTo>
                    <a:cubicBezTo>
                      <a:pt x="2783214" y="4847103"/>
                      <a:pt x="2640815" y="4955863"/>
                      <a:pt x="2478590" y="4955863"/>
                    </a:cubicBezTo>
                    <a:lnTo>
                      <a:pt x="360228" y="4955863"/>
                    </a:lnTo>
                    <a:cubicBezTo>
                      <a:pt x="122671" y="4955863"/>
                      <a:pt x="-49596" y="4730316"/>
                      <a:pt x="12915" y="4501132"/>
                    </a:cubicBezTo>
                  </a:path>
                </a:pathLst>
              </a:custGeom>
              <a:gradFill flip="none" rotWithShape="1">
                <a:gsLst>
                  <a:gs pos="0">
                    <a:srgbClr val="0E48D9"/>
                  </a:gs>
                  <a:gs pos="100000">
                    <a:srgbClr val="387DE8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</p:grpSp>
      </p:grpSp>
      <p:cxnSp>
        <p:nvCxnSpPr>
          <p:cNvPr id="13" name="直接连接符 12" title=""/>
          <p:cNvCxnSpPr/>
          <p:nvPr>
            <p:custDataLst>
              <p:tags r:id="rId10"/>
            </p:custDataLst>
          </p:nvPr>
        </p:nvCxnSpPr>
        <p:spPr>
          <a:xfrm>
            <a:off x="10941050" y="476885"/>
            <a:ext cx="737870" cy="0"/>
          </a:xfrm>
          <a:prstGeom prst="line">
            <a:avLst/>
          </a:prstGeom>
          <a:ln>
            <a:solidFill>
              <a:srgbClr val="0E48D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4" name="对象 33" title=""/>
          <p:cNvGraphicFramePr>
            <a:graphicFrameLocks noChangeAspect="1"/>
          </p:cNvGraphicFramePr>
          <p:nvPr>
            <p:custDataLst>
              <p:tags r:id="rId11"/>
            </p:custDataLst>
          </p:nvPr>
        </p:nvGraphicFramePr>
        <p:xfrm>
          <a:off x="1129983" y="1093470"/>
          <a:ext cx="9229090" cy="986790"/>
        </p:xfrm>
        <a:graphic>
          <a:graphicData uri="http://schemas.openxmlformats.org/presentationml/2006/ole">
            <mc:AlternateContent>
              <mc:Choice xmlns:v="urn:schemas-microsoft-com:vml" Requires="v">
                <p:oleObj spid="_x0000_s1071" name="Equation" r:id="rId12" imgW="4508500" imgH="508000" progId="Equation.DSMT4">
                  <p:embed/>
                </p:oleObj>
              </mc:Choice>
              <mc:Fallback>
                <p:oleObj name="Equation" r:id="rId12" imgW="4508500" imgH="508000" progId="Equation.DSMT4">
                  <p:embed/>
                  <p:pic>
                    <p:nvPicPr>
                      <p:cNvPr id="0" name="OLE substitute image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1129983" y="1093470"/>
                        <a:ext cx="9229090" cy="9867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7" name="文本框 56" title=""/>
          <p:cNvSpPr txBox="1"/>
          <p:nvPr>
            <p:custDataLst>
              <p:tags r:id="rId14"/>
            </p:custDataLst>
          </p:nvPr>
        </p:nvSpPr>
        <p:spPr>
          <a:xfrm>
            <a:off x="858520" y="929005"/>
            <a:ext cx="3926205" cy="8801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indent="457200" algn="just" fontAlgn="auto">
              <a:lnSpc>
                <a:spcPct val="150000"/>
              </a:lnSpc>
            </a:pPr>
            <a:r>
              <a:rPr lang="zh-CN" sz="2400" b="1">
                <a:solidFill>
                  <a:srgbClr val="2C68D9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变式训练：</a:t>
            </a:r>
            <a:r>
              <a:rPr lang="en-US" altLang="zh-CN" sz="2400">
                <a:solidFill>
                  <a:srgbClr val="2C68D9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 </a:t>
            </a:r>
            <a:r>
              <a:rPr lang="en-US" altLang="zh-CN" sz="2400" b="1">
                <a:solidFill>
                  <a:srgbClr val="2C68D9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  </a:t>
            </a:r>
            <a:endParaRPr lang="zh-CN" sz="2400">
              <a:latin typeface="Times New Roman" panose="02020603050405020304" pitchFamily="18" charset="0"/>
              <a:ea typeface="黑体" panose="02010609060101010101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35" name="对象 34" title=""/>
          <p:cNvGraphicFramePr>
            <a:graphicFrameLocks noChangeAspect="1"/>
          </p:cNvGraphicFramePr>
          <p:nvPr>
            <p:custDataLst>
              <p:tags r:id="rId15"/>
            </p:custDataLst>
          </p:nvPr>
        </p:nvGraphicFramePr>
        <p:xfrm>
          <a:off x="3951605" y="1603375"/>
          <a:ext cx="3414395" cy="481330"/>
        </p:xfrm>
        <a:graphic>
          <a:graphicData uri="http://schemas.openxmlformats.org/presentationml/2006/ole">
            <mc:AlternateContent>
              <mc:Choice xmlns:v="urn:schemas-microsoft-com:vml" Requires="v">
                <p:oleObj spid="_x0000_s1072" name="Equation" r:id="rId16" imgW="1663700" imgH="254000" progId="Equation.DSMT4">
                  <p:embed/>
                </p:oleObj>
              </mc:Choice>
              <mc:Fallback>
                <p:oleObj name="Equation" r:id="rId16" imgW="1663700" imgH="254000" progId="Equation.DSMT4">
                  <p:embed/>
                  <p:pic>
                    <p:nvPicPr>
                      <p:cNvPr id="0" name="OLE substitute image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3951605" y="1603375"/>
                        <a:ext cx="3414395" cy="4813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对象 1" title=""/>
          <p:cNvGraphicFramePr>
            <a:graphicFrameLocks noChangeAspect="1"/>
          </p:cNvGraphicFramePr>
          <p:nvPr>
            <p:custDataLst>
              <p:tags r:id="rId18"/>
            </p:custDataLst>
          </p:nvPr>
        </p:nvGraphicFramePr>
        <p:xfrm>
          <a:off x="1151255" y="2084705"/>
          <a:ext cx="11309350" cy="4142105"/>
        </p:xfrm>
        <a:graphic>
          <a:graphicData uri="http://schemas.openxmlformats.org/presentationml/2006/ole">
            <mc:AlternateContent>
              <mc:Choice xmlns:v="urn:schemas-microsoft-com:vml" Requires="v">
                <p:oleObj spid="_x0000_s1073" name="文档" r:id="rId19" imgW="5286375" imgH="2000250" progId="Word.Document.12">
                  <p:embed/>
                </p:oleObj>
              </mc:Choice>
              <mc:Fallback>
                <p:oleObj name="文档" r:id="rId19" imgW="5286375" imgH="2000250" progId="Word.Document.12">
                  <p:embed/>
                  <p:pic>
                    <p:nvPicPr>
                      <p:cNvPr id="0" name="OLE substitute image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1151255" y="2084705"/>
                        <a:ext cx="11309350" cy="41421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6" name="图片 35" title=""/>
          <p:cNvPicPr/>
          <p:nvPr>
            <p:custDataLst>
              <p:tags r:id="rId22"/>
            </p:custDataLst>
          </p:nvPr>
        </p:nvPicPr>
        <p:blipFill>
          <a:blip r:embed="rId2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978775" y="2853055"/>
            <a:ext cx="3402330" cy="3523615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>
          <p:custDataLst>
            <p:tags r:id="rId3"/>
          </p:custDataLst>
        </p:nvPr>
      </p:nvGrpSpPr>
      <p:grpSpPr>
        <a:xfrm>
          <a:off x="0" y="0"/>
          <a:ext cx="0" cy="0"/>
        </a:xfrm>
      </p:grpSpPr>
      <p:sp>
        <p:nvSpPr>
          <p:cNvPr id="58" name="矩形 57" title=""/>
          <p:cNvSpPr/>
          <p:nvPr>
            <p:custDataLst>
              <p:tags r:id="rId4"/>
            </p:custDataLst>
          </p:nvPr>
        </p:nvSpPr>
        <p:spPr>
          <a:xfrm flipH="1">
            <a:off x="-15240" y="0"/>
            <a:ext cx="12206605" cy="6858000"/>
          </a:xfrm>
          <a:prstGeom prst="rect">
            <a:avLst/>
          </a:prstGeom>
          <a:gradFill flip="none" rotWithShape="1">
            <a:gsLst>
              <a:gs pos="0">
                <a:srgbClr val="EEF6FF">
                  <a:alpha val="0"/>
                </a:srgbClr>
              </a:gs>
              <a:gs pos="79000">
                <a:srgbClr val="D0E9F0">
                  <a:alpha val="36000"/>
                </a:srgbClr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0" name="组合 19" title=""/>
          <p:cNvGrpSpPr/>
          <p:nvPr>
            <p:custDataLst>
              <p:tags r:id="rId5"/>
            </p:custDataLst>
          </p:nvPr>
        </p:nvGrpSpPr>
        <p:grpSpPr>
          <a:xfrm>
            <a:off x="605790" y="327025"/>
            <a:ext cx="5932805" cy="521970"/>
            <a:chOff x="952" y="529"/>
            <a:chExt cx="9343" cy="822"/>
          </a:xfrm>
        </p:grpSpPr>
        <p:sp>
          <p:nvSpPr>
            <p:cNvPr id="39" name="文本框 38"/>
            <p:cNvSpPr txBox="1"/>
            <p:nvPr>
              <p:custDataLst>
                <p:tags r:id="rId6"/>
              </p:custDataLst>
            </p:nvPr>
          </p:nvSpPr>
          <p:spPr>
            <a:xfrm>
              <a:off x="1884" y="529"/>
              <a:ext cx="8411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2800" b="1">
                  <a:latin typeface="黑体" panose="02010609060101010101" charset="-122"/>
                  <a:ea typeface="黑体" panose="02010609060101010101" charset="-122"/>
                  <a:sym typeface="+mn-ea"/>
                </a:rPr>
                <a:t>能力提升</a:t>
              </a:r>
              <a:endParaRPr lang="zh-CN" altLang="en-US" sz="2800" b="1">
                <a:latin typeface="黑体" panose="02010609060101010101" charset="-122"/>
                <a:ea typeface="黑体" panose="02010609060101010101" charset="-122"/>
                <a:sym typeface="+mn-ea"/>
              </a:endParaRPr>
            </a:p>
          </p:txBody>
        </p:sp>
        <p:grpSp>
          <p:nvGrpSpPr>
            <p:cNvPr id="40" name="组合 39"/>
            <p:cNvGrpSpPr/>
            <p:nvPr>
              <p:custDataLst>
                <p:tags r:id="rId7"/>
              </p:custDataLst>
            </p:nvPr>
          </p:nvGrpSpPr>
          <p:grpSpPr>
            <a:xfrm flipH="1">
              <a:off x="952" y="609"/>
              <a:ext cx="791" cy="650"/>
              <a:chOff x="154433" y="372836"/>
              <a:chExt cx="450405" cy="412977"/>
            </a:xfrm>
          </p:grpSpPr>
          <p:sp>
            <p:nvSpPr>
              <p:cNvPr id="41" name="平行四边形 8"/>
              <p:cNvSpPr/>
              <p:nvPr>
                <p:custDataLst>
                  <p:tags r:id="rId8"/>
                </p:custDataLst>
              </p:nvPr>
            </p:nvSpPr>
            <p:spPr>
              <a:xfrm>
                <a:off x="154433" y="372836"/>
                <a:ext cx="332838" cy="412977"/>
              </a:xfrm>
              <a:custGeom>
                <a:gdLst>
                  <a:gd name="connsiteX0" fmla="*/ 12915 w 3994169"/>
                  <a:gd name="connsiteY0" fmla="*/ 4501132 h 4955863"/>
                  <a:gd name="connsiteX1" fmla="*/ 1168268 w 3994169"/>
                  <a:gd name="connsiteY1" fmla="*/ 265269 h 4955863"/>
                  <a:gd name="connsiteX2" fmla="*/ 1515580 w 3994169"/>
                  <a:gd name="connsiteY2" fmla="*/ 0 h 4955863"/>
                  <a:gd name="connsiteX3" fmla="*/ 3633942 w 3994169"/>
                  <a:gd name="connsiteY3" fmla="*/ 0 h 4955863"/>
                  <a:gd name="connsiteX4" fmla="*/ 3981255 w 3994169"/>
                  <a:gd name="connsiteY4" fmla="*/ 454731 h 4955863"/>
                  <a:gd name="connsiteX5" fmla="*/ 2825902 w 3994169"/>
                  <a:gd name="connsiteY5" fmla="*/ 4690594 h 4955863"/>
                  <a:gd name="connsiteX6" fmla="*/ 2478590 w 3994169"/>
                  <a:gd name="connsiteY6" fmla="*/ 4955863 h 4955863"/>
                  <a:gd name="connsiteX7" fmla="*/ 360228 w 3994169"/>
                  <a:gd name="connsiteY7" fmla="*/ 4955863 h 4955863"/>
                  <a:gd name="connsiteX8" fmla="*/ 12915 w 3994169"/>
                  <a:gd name="connsiteY8" fmla="*/ 4501132 h 4955863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994169" h="4955863">
                    <a:moveTo>
                      <a:pt x="12915" y="4501132"/>
                    </a:moveTo>
                    <a:lnTo>
                      <a:pt x="1168268" y="265269"/>
                    </a:lnTo>
                    <a:cubicBezTo>
                      <a:pt x="1210956" y="108760"/>
                      <a:pt x="1353354" y="0"/>
                      <a:pt x="1515580" y="0"/>
                    </a:cubicBezTo>
                    <a:lnTo>
                      <a:pt x="3633942" y="0"/>
                    </a:lnTo>
                    <a:cubicBezTo>
                      <a:pt x="3871499" y="0"/>
                      <a:pt x="4043766" y="225547"/>
                      <a:pt x="3981255" y="454731"/>
                    </a:cubicBezTo>
                    <a:lnTo>
                      <a:pt x="2825902" y="4690594"/>
                    </a:lnTo>
                    <a:cubicBezTo>
                      <a:pt x="2783214" y="4847103"/>
                      <a:pt x="2640815" y="4955863"/>
                      <a:pt x="2478590" y="4955863"/>
                    </a:cubicBezTo>
                    <a:lnTo>
                      <a:pt x="360228" y="4955863"/>
                    </a:lnTo>
                    <a:cubicBezTo>
                      <a:pt x="122671" y="4955863"/>
                      <a:pt x="-49596" y="4730316"/>
                      <a:pt x="12915" y="4501132"/>
                    </a:cubicBezTo>
                  </a:path>
                </a:pathLst>
              </a:custGeom>
              <a:gradFill flip="none" rotWithShape="1">
                <a:gsLst>
                  <a:gs pos="0">
                    <a:srgbClr val="0E48D9"/>
                  </a:gs>
                  <a:gs pos="100000">
                    <a:srgbClr val="679FDD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42" name="平行四边形 8"/>
              <p:cNvSpPr/>
              <p:nvPr>
                <p:custDataLst>
                  <p:tags r:id="rId9"/>
                </p:custDataLst>
              </p:nvPr>
            </p:nvSpPr>
            <p:spPr>
              <a:xfrm>
                <a:off x="444945" y="587422"/>
                <a:ext cx="159893" cy="198391"/>
              </a:xfrm>
              <a:custGeom>
                <a:gdLst>
                  <a:gd name="connsiteX0" fmla="*/ 12915 w 3994169"/>
                  <a:gd name="connsiteY0" fmla="*/ 4501132 h 4955863"/>
                  <a:gd name="connsiteX1" fmla="*/ 1168268 w 3994169"/>
                  <a:gd name="connsiteY1" fmla="*/ 265269 h 4955863"/>
                  <a:gd name="connsiteX2" fmla="*/ 1515580 w 3994169"/>
                  <a:gd name="connsiteY2" fmla="*/ 0 h 4955863"/>
                  <a:gd name="connsiteX3" fmla="*/ 3633942 w 3994169"/>
                  <a:gd name="connsiteY3" fmla="*/ 0 h 4955863"/>
                  <a:gd name="connsiteX4" fmla="*/ 3981255 w 3994169"/>
                  <a:gd name="connsiteY4" fmla="*/ 454731 h 4955863"/>
                  <a:gd name="connsiteX5" fmla="*/ 2825902 w 3994169"/>
                  <a:gd name="connsiteY5" fmla="*/ 4690594 h 4955863"/>
                  <a:gd name="connsiteX6" fmla="*/ 2478590 w 3994169"/>
                  <a:gd name="connsiteY6" fmla="*/ 4955863 h 4955863"/>
                  <a:gd name="connsiteX7" fmla="*/ 360228 w 3994169"/>
                  <a:gd name="connsiteY7" fmla="*/ 4955863 h 4955863"/>
                  <a:gd name="connsiteX8" fmla="*/ 12915 w 3994169"/>
                  <a:gd name="connsiteY8" fmla="*/ 4501132 h 4955863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994169" h="4955863">
                    <a:moveTo>
                      <a:pt x="12915" y="4501132"/>
                    </a:moveTo>
                    <a:lnTo>
                      <a:pt x="1168268" y="265269"/>
                    </a:lnTo>
                    <a:cubicBezTo>
                      <a:pt x="1210956" y="108760"/>
                      <a:pt x="1353354" y="0"/>
                      <a:pt x="1515580" y="0"/>
                    </a:cubicBezTo>
                    <a:lnTo>
                      <a:pt x="3633942" y="0"/>
                    </a:lnTo>
                    <a:cubicBezTo>
                      <a:pt x="3871499" y="0"/>
                      <a:pt x="4043766" y="225547"/>
                      <a:pt x="3981255" y="454731"/>
                    </a:cubicBezTo>
                    <a:lnTo>
                      <a:pt x="2825902" y="4690594"/>
                    </a:lnTo>
                    <a:cubicBezTo>
                      <a:pt x="2783214" y="4847103"/>
                      <a:pt x="2640815" y="4955863"/>
                      <a:pt x="2478590" y="4955863"/>
                    </a:cubicBezTo>
                    <a:lnTo>
                      <a:pt x="360228" y="4955863"/>
                    </a:lnTo>
                    <a:cubicBezTo>
                      <a:pt x="122671" y="4955863"/>
                      <a:pt x="-49596" y="4730316"/>
                      <a:pt x="12915" y="4501132"/>
                    </a:cubicBezTo>
                  </a:path>
                </a:pathLst>
              </a:custGeom>
              <a:gradFill flip="none" rotWithShape="1">
                <a:gsLst>
                  <a:gs pos="0">
                    <a:srgbClr val="0E48D9"/>
                  </a:gs>
                  <a:gs pos="100000">
                    <a:srgbClr val="387DE8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</p:grpSp>
      </p:grpSp>
      <p:cxnSp>
        <p:nvCxnSpPr>
          <p:cNvPr id="13" name="直接连接符 12" title=""/>
          <p:cNvCxnSpPr/>
          <p:nvPr>
            <p:custDataLst>
              <p:tags r:id="rId10"/>
            </p:custDataLst>
          </p:nvPr>
        </p:nvCxnSpPr>
        <p:spPr>
          <a:xfrm>
            <a:off x="10941050" y="476885"/>
            <a:ext cx="737870" cy="0"/>
          </a:xfrm>
          <a:prstGeom prst="line">
            <a:avLst/>
          </a:prstGeom>
          <a:ln>
            <a:solidFill>
              <a:srgbClr val="0E48D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组合 47" title=""/>
          <p:cNvGrpSpPr/>
          <p:nvPr>
            <p:custDataLst>
              <p:tags r:id="rId11"/>
            </p:custDataLst>
          </p:nvPr>
        </p:nvGrpSpPr>
        <p:grpSpPr>
          <a:xfrm>
            <a:off x="1198880" y="1166495"/>
            <a:ext cx="9739630" cy="593090"/>
            <a:chOff x="1888" y="1594"/>
            <a:chExt cx="15338" cy="934"/>
          </a:xfrm>
        </p:grpSpPr>
        <p:grpSp>
          <p:nvGrpSpPr>
            <p:cNvPr id="28" name="组合 27"/>
            <p:cNvGrpSpPr/>
            <p:nvPr>
              <p:custDataLst>
                <p:tags r:id="rId12"/>
              </p:custDataLst>
            </p:nvPr>
          </p:nvGrpSpPr>
          <p:grpSpPr>
            <a:xfrm>
              <a:off x="1888" y="1594"/>
              <a:ext cx="15338" cy="934"/>
              <a:chOff x="1854004" y="1384000"/>
              <a:chExt cx="9661610" cy="1521016"/>
            </a:xfrm>
          </p:grpSpPr>
          <p:sp>
            <p:nvSpPr>
              <p:cNvPr id="29" name="圆角矩形 19"/>
              <p:cNvSpPr/>
              <p:nvPr>
                <p:custDataLst>
                  <p:tags r:id="rId13"/>
                </p:custDataLst>
              </p:nvPr>
            </p:nvSpPr>
            <p:spPr>
              <a:xfrm rot="5400000" flipH="1">
                <a:off x="5924301" y="-2686297"/>
                <a:ext cx="1521016" cy="9661610"/>
              </a:xfrm>
              <a:prstGeom prst="roundRect">
                <a:avLst>
                  <a:gd name="adj" fmla="val 50000"/>
                </a:avLst>
              </a:prstGeom>
              <a:noFill/>
              <a:ln w="19050"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思源黑体 CN Normal" panose="020b0400000000000000" pitchFamily="34" charset="-122"/>
                  <a:ea typeface="思源黑体 CN Regular" panose="020b0500000000000000" pitchFamily="34" charset="-122"/>
                  <a:sym typeface="思源黑体 CN Normal" panose="020b0400000000000000" pitchFamily="34" charset="-122"/>
                </a:endParaRPr>
              </a:p>
            </p:txBody>
          </p:sp>
          <p:sp>
            <p:nvSpPr>
              <p:cNvPr id="30" name="圆角矩形 20"/>
              <p:cNvSpPr/>
              <p:nvPr>
                <p:custDataLst>
                  <p:tags r:id="rId14"/>
                </p:custDataLst>
              </p:nvPr>
            </p:nvSpPr>
            <p:spPr>
              <a:xfrm>
                <a:off x="1892138" y="1505711"/>
                <a:ext cx="1650846" cy="1277594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rgbClr val="0E48D9"/>
                  </a:gs>
                  <a:gs pos="100000">
                    <a:srgbClr val="387DE8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r>
                  <a:rPr lang="zh-CN" altLang="en-US" sz="2400">
                    <a:latin typeface="黑体" panose="02010609060101010101" charset="-122"/>
                    <a:ea typeface="黑体" panose="02010609060101010101" charset="-122"/>
                    <a:sym typeface="思源黑体 CN Normal" panose="020b0400000000000000" pitchFamily="34" charset="-122"/>
                  </a:rPr>
                  <a:t>题型一</a:t>
                </a:r>
                <a:endParaRPr lang="zh-CN" altLang="en-US" sz="2400">
                  <a:latin typeface="黑体" panose="02010609060101010101" charset="-122"/>
                  <a:ea typeface="黑体" panose="02010609060101010101" charset="-122"/>
                  <a:sym typeface="思源黑体 CN Normal" panose="020b0400000000000000" pitchFamily="34" charset="-122"/>
                </a:endParaRPr>
              </a:p>
            </p:txBody>
          </p:sp>
          <p:sp>
            <p:nvSpPr>
              <p:cNvPr id="31" name="空心弧 30"/>
              <p:cNvSpPr/>
              <p:nvPr>
                <p:custDataLst>
                  <p:tags r:id="rId15"/>
                </p:custDataLst>
              </p:nvPr>
            </p:nvSpPr>
            <p:spPr>
              <a:xfrm rot="5400000" flipH="1">
                <a:off x="10566066" y="1870496"/>
                <a:ext cx="1276741" cy="548025"/>
              </a:xfrm>
              <a:prstGeom prst="blockArc">
                <a:avLst/>
              </a:prstGeom>
              <a:gradFill flip="none" rotWithShape="1">
                <a:gsLst>
                  <a:gs pos="0">
                    <a:srgbClr val="0E48D9"/>
                  </a:gs>
                  <a:gs pos="100000">
                    <a:srgbClr val="387DE8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sym typeface="思源黑体 CN Normal" panose="020b0400000000000000" pitchFamily="34" charset="-122"/>
                </a:endParaRPr>
              </a:p>
            </p:txBody>
          </p:sp>
        </p:grpSp>
        <p:sp>
          <p:nvSpPr>
            <p:cNvPr id="45" name="矩形 25602"/>
            <p:cNvSpPr>
              <a:spLocks noChangeArrowheads="1"/>
            </p:cNvSpPr>
            <p:nvPr>
              <p:custDataLst>
                <p:tags r:id="rId16"/>
              </p:custDataLst>
            </p:nvPr>
          </p:nvSpPr>
          <p:spPr bwMode="auto">
            <a:xfrm>
              <a:off x="4568" y="1629"/>
              <a:ext cx="12112" cy="8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anchor="ctr">
              <a:spAutoFit/>
            </a:bodyPr>
            <a:lstStyle/>
            <a:p>
              <a:r>
                <a:rPr lang="zh-CN" altLang="en-US" sz="2400">
                  <a:latin typeface="黑体" panose="02010609060101010101" charset="-122"/>
                  <a:ea typeface="黑体" panose="02010609060101010101" charset="-122"/>
                </a:rPr>
                <a:t>空间向量的有关概念</a:t>
              </a:r>
              <a:r>
                <a:rPr lang="zh-CN" altLang="en-US" sz="2800">
                  <a:solidFill>
                    <a:srgbClr val="FF0000"/>
                  </a:solidFill>
                  <a:latin typeface="Times New Roman" panose="02020603050405020304" pitchFamily="18" charset="0"/>
                  <a:ea typeface="黑体" panose="02010609060101010101" charset="-122"/>
                </a:rPr>
                <a:t> </a:t>
              </a:r>
              <a:endParaRPr lang="zh-CN" altLang="en-US" sz="280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charset="-122"/>
              </a:endParaRPr>
            </a:p>
          </p:txBody>
        </p:sp>
      </p:grpSp>
      <p:sp>
        <p:nvSpPr>
          <p:cNvPr id="46" name="圆角矩形 20" title=""/>
          <p:cNvSpPr/>
          <p:nvPr>
            <p:custDataLst>
              <p:tags r:id="rId17"/>
            </p:custDataLst>
          </p:nvPr>
        </p:nvSpPr>
        <p:spPr>
          <a:xfrm>
            <a:off x="1237615" y="2059940"/>
            <a:ext cx="1174115" cy="49847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E48D9"/>
              </a:gs>
              <a:gs pos="100000">
                <a:srgbClr val="387DE8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sz="2400">
                <a:latin typeface="黑体" panose="02010609060101010101" charset="-122"/>
                <a:ea typeface="黑体" panose="02010609060101010101" charset="-122"/>
                <a:sym typeface="思源黑体 CN Normal" panose="020b0400000000000000" pitchFamily="34" charset="-122"/>
              </a:rPr>
              <a:t>例题</a:t>
            </a:r>
            <a:endParaRPr lang="zh-CN" altLang="en-US" sz="2400">
              <a:latin typeface="黑体" panose="02010609060101010101" charset="-122"/>
              <a:ea typeface="黑体" panose="02010609060101010101" charset="-122"/>
              <a:sym typeface="思源黑体 CN Normal" panose="020b0400000000000000" pitchFamily="34" charset="-122"/>
            </a:endParaRPr>
          </a:p>
        </p:txBody>
      </p:sp>
      <p:sp>
        <p:nvSpPr>
          <p:cNvPr id="49" name="任意多边形: 形状 10" title=""/>
          <p:cNvSpPr/>
          <p:nvPr>
            <p:custDataLst>
              <p:tags r:id="rId18"/>
            </p:custDataLst>
          </p:nvPr>
        </p:nvSpPr>
        <p:spPr>
          <a:xfrm>
            <a:off x="8689975" y="2945765"/>
            <a:ext cx="3502025" cy="3912235"/>
          </a:xfrm>
          <a:custGeom>
            <a:gdLst>
              <a:gd name="connsiteX0" fmla="*/ 2971800 w 3581400"/>
              <a:gd name="connsiteY0" fmla="*/ 0 h 4000500"/>
              <a:gd name="connsiteX1" fmla="*/ 3570721 w 3581400"/>
              <a:gd name="connsiteY1" fmla="*/ 60377 h 4000500"/>
              <a:gd name="connsiteX2" fmla="*/ 3581400 w 3581400"/>
              <a:gd name="connsiteY2" fmla="*/ 63122 h 4000500"/>
              <a:gd name="connsiteX3" fmla="*/ 3581400 w 3581400"/>
              <a:gd name="connsiteY3" fmla="*/ 4000500 h 4000500"/>
              <a:gd name="connsiteX4" fmla="*/ 186669 w 3581400"/>
              <a:gd name="connsiteY4" fmla="*/ 4000500 h 4000500"/>
              <a:gd name="connsiteX5" fmla="*/ 133606 w 3581400"/>
              <a:gd name="connsiteY5" fmla="*/ 3855523 h 4000500"/>
              <a:gd name="connsiteX6" fmla="*/ 0 w 3581400"/>
              <a:gd name="connsiteY6" fmla="*/ 2971800 h 4000500"/>
              <a:gd name="connsiteX7" fmla="*/ 2971800 w 3581400"/>
              <a:gd name="connsiteY7" fmla="*/ 0 h 4000500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81400" h="4000500">
                <a:moveTo>
                  <a:pt x="2971800" y="0"/>
                </a:moveTo>
                <a:cubicBezTo>
                  <a:pt x="3176960" y="0"/>
                  <a:pt x="3377264" y="20790"/>
                  <a:pt x="3570721" y="60377"/>
                </a:cubicBezTo>
                <a:lnTo>
                  <a:pt x="3581400" y="63122"/>
                </a:lnTo>
                <a:lnTo>
                  <a:pt x="3581400" y="4000500"/>
                </a:lnTo>
                <a:lnTo>
                  <a:pt x="186669" y="4000500"/>
                </a:lnTo>
                <a:lnTo>
                  <a:pt x="133606" y="3855523"/>
                </a:lnTo>
                <a:cubicBezTo>
                  <a:pt x="46776" y="3576355"/>
                  <a:pt x="0" y="3279540"/>
                  <a:pt x="0" y="2971800"/>
                </a:cubicBezTo>
                <a:cubicBezTo>
                  <a:pt x="0" y="1330520"/>
                  <a:pt x="1330520" y="0"/>
                  <a:pt x="2971800" y="0"/>
                </a:cubicBezTo>
                <a:close/>
              </a:path>
            </a:pathLst>
          </a:custGeom>
          <a:gradFill flip="none" rotWithShape="1">
            <a:gsLst>
              <a:gs pos="0">
                <a:srgbClr val="2D69D9">
                  <a:alpha val="40000"/>
                </a:srgbClr>
              </a:gs>
              <a:gs pos="100000">
                <a:srgbClr val="C7E1F1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9" name="平行四边形 8" title=""/>
          <p:cNvSpPr/>
          <p:nvPr>
            <p:custDataLst>
              <p:tags r:id="rId19"/>
            </p:custDataLst>
          </p:nvPr>
        </p:nvSpPr>
        <p:spPr>
          <a:xfrm flipH="1">
            <a:off x="-1275080" y="4347210"/>
            <a:ext cx="2383155" cy="2954020"/>
          </a:xfrm>
          <a:custGeom>
            <a:gdLst>
              <a:gd name="connsiteX0" fmla="*/ 12915 w 3994169"/>
              <a:gd name="connsiteY0" fmla="*/ 4501132 h 4955863"/>
              <a:gd name="connsiteX1" fmla="*/ 1168268 w 3994169"/>
              <a:gd name="connsiteY1" fmla="*/ 265269 h 4955863"/>
              <a:gd name="connsiteX2" fmla="*/ 1515580 w 3994169"/>
              <a:gd name="connsiteY2" fmla="*/ 0 h 4955863"/>
              <a:gd name="connsiteX3" fmla="*/ 3633942 w 3994169"/>
              <a:gd name="connsiteY3" fmla="*/ 0 h 4955863"/>
              <a:gd name="connsiteX4" fmla="*/ 3981255 w 3994169"/>
              <a:gd name="connsiteY4" fmla="*/ 454731 h 4955863"/>
              <a:gd name="connsiteX5" fmla="*/ 2825902 w 3994169"/>
              <a:gd name="connsiteY5" fmla="*/ 4690594 h 4955863"/>
              <a:gd name="connsiteX6" fmla="*/ 2478590 w 3994169"/>
              <a:gd name="connsiteY6" fmla="*/ 4955863 h 4955863"/>
              <a:gd name="connsiteX7" fmla="*/ 360228 w 3994169"/>
              <a:gd name="connsiteY7" fmla="*/ 4955863 h 4955863"/>
              <a:gd name="connsiteX8" fmla="*/ 12915 w 3994169"/>
              <a:gd name="connsiteY8" fmla="*/ 4501132 h 4955863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94169" h="4955863">
                <a:moveTo>
                  <a:pt x="12915" y="4501132"/>
                </a:moveTo>
                <a:lnTo>
                  <a:pt x="1168268" y="265269"/>
                </a:lnTo>
                <a:cubicBezTo>
                  <a:pt x="1210956" y="108760"/>
                  <a:pt x="1353354" y="0"/>
                  <a:pt x="1515580" y="0"/>
                </a:cubicBezTo>
                <a:lnTo>
                  <a:pt x="3633942" y="0"/>
                </a:lnTo>
                <a:cubicBezTo>
                  <a:pt x="3871499" y="0"/>
                  <a:pt x="4043766" y="225547"/>
                  <a:pt x="3981255" y="454731"/>
                </a:cubicBezTo>
                <a:lnTo>
                  <a:pt x="2825902" y="4690594"/>
                </a:lnTo>
                <a:cubicBezTo>
                  <a:pt x="2783214" y="4847103"/>
                  <a:pt x="2640815" y="4955863"/>
                  <a:pt x="2478590" y="4955863"/>
                </a:cubicBezTo>
                <a:lnTo>
                  <a:pt x="360228" y="4955863"/>
                </a:lnTo>
                <a:cubicBezTo>
                  <a:pt x="122671" y="4955863"/>
                  <a:pt x="-49596" y="4730316"/>
                  <a:pt x="12915" y="4501132"/>
                </a:cubicBezTo>
              </a:path>
            </a:pathLst>
          </a:custGeom>
          <a:gradFill flip="none" rotWithShape="1">
            <a:gsLst>
              <a:gs pos="0">
                <a:srgbClr val="C8E7FA">
                  <a:alpha val="100000"/>
                </a:srgbClr>
              </a:gs>
              <a:gs pos="100000">
                <a:srgbClr val="0E48D9">
                  <a:alpha val="3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graphicFrame>
        <p:nvGraphicFramePr>
          <p:cNvPr id="47" name="对象 25603" title=""/>
          <p:cNvGraphicFramePr>
            <a:graphicFrameLocks noChangeAspect="1"/>
          </p:cNvGraphicFramePr>
          <p:nvPr>
            <p:custDataLst>
              <p:tags r:id="rId20"/>
            </p:custDataLst>
          </p:nvPr>
        </p:nvGraphicFramePr>
        <p:xfrm>
          <a:off x="2411730" y="2077085"/>
          <a:ext cx="9178290" cy="3740150"/>
        </p:xfrm>
        <a:graphic>
          <a:graphicData uri="http://schemas.openxmlformats.org/presentationml/2006/ole">
            <mc:AlternateContent>
              <mc:Choice xmlns:v="urn:schemas-microsoft-com:vml" Requires="v">
                <p:oleObj spid="_x0000_s1074" name="Document" r:id="rId21" imgW="10582275" imgH="4305300" progId="Word.Document.8">
                  <p:embed/>
                </p:oleObj>
              </mc:Choice>
              <mc:Fallback>
                <p:oleObj name="Document" r:id="rId21" imgW="10582275" imgH="4305300" progId="Word.Document.8">
                  <p:embed/>
                  <p:pic>
                    <p:nvPicPr>
                      <p:cNvPr id="0" name="OLE substitute image"/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2411730" y="2077085"/>
                        <a:ext cx="9178290" cy="3740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/>
</p:sld>
</file>

<file path=ppt/slides/slide26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>
          <p:custDataLst>
            <p:tags r:id="rId3"/>
          </p:custDataLst>
        </p:nvPr>
      </p:nvGrpSpPr>
      <p:grpSpPr>
        <a:xfrm>
          <a:off x="0" y="0"/>
          <a:ext cx="0" cy="0"/>
        </a:xfrm>
      </p:grpSpPr>
      <p:sp>
        <p:nvSpPr>
          <p:cNvPr id="58" name="矩形 57" title=""/>
          <p:cNvSpPr/>
          <p:nvPr>
            <p:custDataLst>
              <p:tags r:id="rId4"/>
            </p:custDataLst>
          </p:nvPr>
        </p:nvSpPr>
        <p:spPr>
          <a:xfrm flipH="1">
            <a:off x="-15240" y="0"/>
            <a:ext cx="12206605" cy="6858000"/>
          </a:xfrm>
          <a:prstGeom prst="rect">
            <a:avLst/>
          </a:prstGeom>
          <a:gradFill flip="none" rotWithShape="1">
            <a:gsLst>
              <a:gs pos="0">
                <a:srgbClr val="EEF6FF">
                  <a:alpha val="0"/>
                </a:srgbClr>
              </a:gs>
              <a:gs pos="79000">
                <a:srgbClr val="D0E9F0">
                  <a:alpha val="36000"/>
                </a:srgbClr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0" name="组合 19" title=""/>
          <p:cNvGrpSpPr/>
          <p:nvPr>
            <p:custDataLst>
              <p:tags r:id="rId5"/>
            </p:custDataLst>
          </p:nvPr>
        </p:nvGrpSpPr>
        <p:grpSpPr>
          <a:xfrm>
            <a:off x="605790" y="327025"/>
            <a:ext cx="5932805" cy="521970"/>
            <a:chOff x="952" y="529"/>
            <a:chExt cx="9343" cy="822"/>
          </a:xfrm>
        </p:grpSpPr>
        <p:sp>
          <p:nvSpPr>
            <p:cNvPr id="39" name="文本框 38"/>
            <p:cNvSpPr txBox="1"/>
            <p:nvPr>
              <p:custDataLst>
                <p:tags r:id="rId6"/>
              </p:custDataLst>
            </p:nvPr>
          </p:nvSpPr>
          <p:spPr>
            <a:xfrm>
              <a:off x="1884" y="529"/>
              <a:ext cx="8411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2800" b="1">
                  <a:latin typeface="黑体" panose="02010609060101010101" charset="-122"/>
                  <a:ea typeface="黑体" panose="02010609060101010101" charset="-122"/>
                  <a:sym typeface="+mn-ea"/>
                </a:rPr>
                <a:t>能力提升</a:t>
              </a:r>
              <a:endParaRPr lang="zh-CN" altLang="en-US" sz="2800" b="1">
                <a:latin typeface="黑体" panose="02010609060101010101" charset="-122"/>
                <a:ea typeface="黑体" panose="02010609060101010101" charset="-122"/>
                <a:sym typeface="+mn-ea"/>
              </a:endParaRPr>
            </a:p>
          </p:txBody>
        </p:sp>
        <p:grpSp>
          <p:nvGrpSpPr>
            <p:cNvPr id="40" name="组合 39"/>
            <p:cNvGrpSpPr/>
            <p:nvPr>
              <p:custDataLst>
                <p:tags r:id="rId7"/>
              </p:custDataLst>
            </p:nvPr>
          </p:nvGrpSpPr>
          <p:grpSpPr>
            <a:xfrm flipH="1">
              <a:off x="952" y="609"/>
              <a:ext cx="791" cy="650"/>
              <a:chOff x="154433" y="372836"/>
              <a:chExt cx="450405" cy="412977"/>
            </a:xfrm>
          </p:grpSpPr>
          <p:sp>
            <p:nvSpPr>
              <p:cNvPr id="41" name="平行四边形 8"/>
              <p:cNvSpPr/>
              <p:nvPr>
                <p:custDataLst>
                  <p:tags r:id="rId8"/>
                </p:custDataLst>
              </p:nvPr>
            </p:nvSpPr>
            <p:spPr>
              <a:xfrm>
                <a:off x="154433" y="372836"/>
                <a:ext cx="332838" cy="412977"/>
              </a:xfrm>
              <a:custGeom>
                <a:gdLst>
                  <a:gd name="connsiteX0" fmla="*/ 12915 w 3994169"/>
                  <a:gd name="connsiteY0" fmla="*/ 4501132 h 4955863"/>
                  <a:gd name="connsiteX1" fmla="*/ 1168268 w 3994169"/>
                  <a:gd name="connsiteY1" fmla="*/ 265269 h 4955863"/>
                  <a:gd name="connsiteX2" fmla="*/ 1515580 w 3994169"/>
                  <a:gd name="connsiteY2" fmla="*/ 0 h 4955863"/>
                  <a:gd name="connsiteX3" fmla="*/ 3633942 w 3994169"/>
                  <a:gd name="connsiteY3" fmla="*/ 0 h 4955863"/>
                  <a:gd name="connsiteX4" fmla="*/ 3981255 w 3994169"/>
                  <a:gd name="connsiteY4" fmla="*/ 454731 h 4955863"/>
                  <a:gd name="connsiteX5" fmla="*/ 2825902 w 3994169"/>
                  <a:gd name="connsiteY5" fmla="*/ 4690594 h 4955863"/>
                  <a:gd name="connsiteX6" fmla="*/ 2478590 w 3994169"/>
                  <a:gd name="connsiteY6" fmla="*/ 4955863 h 4955863"/>
                  <a:gd name="connsiteX7" fmla="*/ 360228 w 3994169"/>
                  <a:gd name="connsiteY7" fmla="*/ 4955863 h 4955863"/>
                  <a:gd name="connsiteX8" fmla="*/ 12915 w 3994169"/>
                  <a:gd name="connsiteY8" fmla="*/ 4501132 h 4955863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994169" h="4955863">
                    <a:moveTo>
                      <a:pt x="12915" y="4501132"/>
                    </a:moveTo>
                    <a:lnTo>
                      <a:pt x="1168268" y="265269"/>
                    </a:lnTo>
                    <a:cubicBezTo>
                      <a:pt x="1210956" y="108760"/>
                      <a:pt x="1353354" y="0"/>
                      <a:pt x="1515580" y="0"/>
                    </a:cubicBezTo>
                    <a:lnTo>
                      <a:pt x="3633942" y="0"/>
                    </a:lnTo>
                    <a:cubicBezTo>
                      <a:pt x="3871499" y="0"/>
                      <a:pt x="4043766" y="225547"/>
                      <a:pt x="3981255" y="454731"/>
                    </a:cubicBezTo>
                    <a:lnTo>
                      <a:pt x="2825902" y="4690594"/>
                    </a:lnTo>
                    <a:cubicBezTo>
                      <a:pt x="2783214" y="4847103"/>
                      <a:pt x="2640815" y="4955863"/>
                      <a:pt x="2478590" y="4955863"/>
                    </a:cubicBezTo>
                    <a:lnTo>
                      <a:pt x="360228" y="4955863"/>
                    </a:lnTo>
                    <a:cubicBezTo>
                      <a:pt x="122671" y="4955863"/>
                      <a:pt x="-49596" y="4730316"/>
                      <a:pt x="12915" y="4501132"/>
                    </a:cubicBezTo>
                  </a:path>
                </a:pathLst>
              </a:custGeom>
              <a:gradFill flip="none" rotWithShape="1">
                <a:gsLst>
                  <a:gs pos="0">
                    <a:srgbClr val="0E48D9"/>
                  </a:gs>
                  <a:gs pos="100000">
                    <a:srgbClr val="679FDD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42" name="平行四边形 8"/>
              <p:cNvSpPr/>
              <p:nvPr>
                <p:custDataLst>
                  <p:tags r:id="rId9"/>
                </p:custDataLst>
              </p:nvPr>
            </p:nvSpPr>
            <p:spPr>
              <a:xfrm>
                <a:off x="444945" y="587422"/>
                <a:ext cx="159893" cy="198391"/>
              </a:xfrm>
              <a:custGeom>
                <a:gdLst>
                  <a:gd name="connsiteX0" fmla="*/ 12915 w 3994169"/>
                  <a:gd name="connsiteY0" fmla="*/ 4501132 h 4955863"/>
                  <a:gd name="connsiteX1" fmla="*/ 1168268 w 3994169"/>
                  <a:gd name="connsiteY1" fmla="*/ 265269 h 4955863"/>
                  <a:gd name="connsiteX2" fmla="*/ 1515580 w 3994169"/>
                  <a:gd name="connsiteY2" fmla="*/ 0 h 4955863"/>
                  <a:gd name="connsiteX3" fmla="*/ 3633942 w 3994169"/>
                  <a:gd name="connsiteY3" fmla="*/ 0 h 4955863"/>
                  <a:gd name="connsiteX4" fmla="*/ 3981255 w 3994169"/>
                  <a:gd name="connsiteY4" fmla="*/ 454731 h 4955863"/>
                  <a:gd name="connsiteX5" fmla="*/ 2825902 w 3994169"/>
                  <a:gd name="connsiteY5" fmla="*/ 4690594 h 4955863"/>
                  <a:gd name="connsiteX6" fmla="*/ 2478590 w 3994169"/>
                  <a:gd name="connsiteY6" fmla="*/ 4955863 h 4955863"/>
                  <a:gd name="connsiteX7" fmla="*/ 360228 w 3994169"/>
                  <a:gd name="connsiteY7" fmla="*/ 4955863 h 4955863"/>
                  <a:gd name="connsiteX8" fmla="*/ 12915 w 3994169"/>
                  <a:gd name="connsiteY8" fmla="*/ 4501132 h 4955863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994169" h="4955863">
                    <a:moveTo>
                      <a:pt x="12915" y="4501132"/>
                    </a:moveTo>
                    <a:lnTo>
                      <a:pt x="1168268" y="265269"/>
                    </a:lnTo>
                    <a:cubicBezTo>
                      <a:pt x="1210956" y="108760"/>
                      <a:pt x="1353354" y="0"/>
                      <a:pt x="1515580" y="0"/>
                    </a:cubicBezTo>
                    <a:lnTo>
                      <a:pt x="3633942" y="0"/>
                    </a:lnTo>
                    <a:cubicBezTo>
                      <a:pt x="3871499" y="0"/>
                      <a:pt x="4043766" y="225547"/>
                      <a:pt x="3981255" y="454731"/>
                    </a:cubicBezTo>
                    <a:lnTo>
                      <a:pt x="2825902" y="4690594"/>
                    </a:lnTo>
                    <a:cubicBezTo>
                      <a:pt x="2783214" y="4847103"/>
                      <a:pt x="2640815" y="4955863"/>
                      <a:pt x="2478590" y="4955863"/>
                    </a:cubicBezTo>
                    <a:lnTo>
                      <a:pt x="360228" y="4955863"/>
                    </a:lnTo>
                    <a:cubicBezTo>
                      <a:pt x="122671" y="4955863"/>
                      <a:pt x="-49596" y="4730316"/>
                      <a:pt x="12915" y="4501132"/>
                    </a:cubicBezTo>
                  </a:path>
                </a:pathLst>
              </a:custGeom>
              <a:gradFill flip="none" rotWithShape="1">
                <a:gsLst>
                  <a:gs pos="0">
                    <a:srgbClr val="0E48D9"/>
                  </a:gs>
                  <a:gs pos="100000">
                    <a:srgbClr val="387DE8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</p:grpSp>
      </p:grpSp>
      <p:cxnSp>
        <p:nvCxnSpPr>
          <p:cNvPr id="13" name="直接连接符 12" title=""/>
          <p:cNvCxnSpPr/>
          <p:nvPr>
            <p:custDataLst>
              <p:tags r:id="rId10"/>
            </p:custDataLst>
          </p:nvPr>
        </p:nvCxnSpPr>
        <p:spPr>
          <a:xfrm>
            <a:off x="10941050" y="476885"/>
            <a:ext cx="737870" cy="0"/>
          </a:xfrm>
          <a:prstGeom prst="line">
            <a:avLst/>
          </a:prstGeom>
          <a:ln>
            <a:solidFill>
              <a:srgbClr val="0E48D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组合 47" title=""/>
          <p:cNvGrpSpPr/>
          <p:nvPr>
            <p:custDataLst>
              <p:tags r:id="rId11"/>
            </p:custDataLst>
          </p:nvPr>
        </p:nvGrpSpPr>
        <p:grpSpPr>
          <a:xfrm>
            <a:off x="1198880" y="1166495"/>
            <a:ext cx="9739630" cy="593090"/>
            <a:chOff x="1888" y="1594"/>
            <a:chExt cx="15338" cy="934"/>
          </a:xfrm>
        </p:grpSpPr>
        <p:grpSp>
          <p:nvGrpSpPr>
            <p:cNvPr id="28" name="组合 27"/>
            <p:cNvGrpSpPr/>
            <p:nvPr>
              <p:custDataLst>
                <p:tags r:id="rId12"/>
              </p:custDataLst>
            </p:nvPr>
          </p:nvGrpSpPr>
          <p:grpSpPr>
            <a:xfrm>
              <a:off x="1888" y="1594"/>
              <a:ext cx="15338" cy="934"/>
              <a:chOff x="1854004" y="1384000"/>
              <a:chExt cx="9661610" cy="1521016"/>
            </a:xfrm>
          </p:grpSpPr>
          <p:sp>
            <p:nvSpPr>
              <p:cNvPr id="29" name="圆角矩形 19"/>
              <p:cNvSpPr/>
              <p:nvPr>
                <p:custDataLst>
                  <p:tags r:id="rId13"/>
                </p:custDataLst>
              </p:nvPr>
            </p:nvSpPr>
            <p:spPr>
              <a:xfrm rot="5400000" flipH="1">
                <a:off x="5924301" y="-2686297"/>
                <a:ext cx="1521016" cy="9661610"/>
              </a:xfrm>
              <a:prstGeom prst="roundRect">
                <a:avLst>
                  <a:gd name="adj" fmla="val 50000"/>
                </a:avLst>
              </a:prstGeom>
              <a:noFill/>
              <a:ln w="19050"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思源黑体 CN Normal" panose="020b0400000000000000" pitchFamily="34" charset="-122"/>
                  <a:ea typeface="思源黑体 CN Regular" panose="020b0500000000000000" pitchFamily="34" charset="-122"/>
                  <a:sym typeface="思源黑体 CN Normal" panose="020b0400000000000000" pitchFamily="34" charset="-122"/>
                </a:endParaRPr>
              </a:p>
            </p:txBody>
          </p:sp>
          <p:sp>
            <p:nvSpPr>
              <p:cNvPr id="30" name="圆角矩形 20"/>
              <p:cNvSpPr/>
              <p:nvPr>
                <p:custDataLst>
                  <p:tags r:id="rId14"/>
                </p:custDataLst>
              </p:nvPr>
            </p:nvSpPr>
            <p:spPr>
              <a:xfrm>
                <a:off x="1892138" y="1505711"/>
                <a:ext cx="1650846" cy="1277594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rgbClr val="0E48D9"/>
                  </a:gs>
                  <a:gs pos="100000">
                    <a:srgbClr val="387DE8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r>
                  <a:rPr lang="zh-CN" altLang="en-US" sz="2400">
                    <a:latin typeface="黑体" panose="02010609060101010101" charset="-122"/>
                    <a:ea typeface="黑体" panose="02010609060101010101" charset="-122"/>
                    <a:sym typeface="思源黑体 CN Normal" panose="020b0400000000000000" pitchFamily="34" charset="-122"/>
                  </a:rPr>
                  <a:t>题型一</a:t>
                </a:r>
                <a:endParaRPr lang="zh-CN" altLang="en-US" sz="2400">
                  <a:latin typeface="黑体" panose="02010609060101010101" charset="-122"/>
                  <a:ea typeface="黑体" panose="02010609060101010101" charset="-122"/>
                  <a:sym typeface="思源黑体 CN Normal" panose="020b0400000000000000" pitchFamily="34" charset="-122"/>
                </a:endParaRPr>
              </a:p>
            </p:txBody>
          </p:sp>
          <p:sp>
            <p:nvSpPr>
              <p:cNvPr id="31" name="空心弧 30"/>
              <p:cNvSpPr/>
              <p:nvPr>
                <p:custDataLst>
                  <p:tags r:id="rId15"/>
                </p:custDataLst>
              </p:nvPr>
            </p:nvSpPr>
            <p:spPr>
              <a:xfrm rot="5400000" flipH="1">
                <a:off x="10566066" y="1870496"/>
                <a:ext cx="1276741" cy="548025"/>
              </a:xfrm>
              <a:prstGeom prst="blockArc">
                <a:avLst/>
              </a:prstGeom>
              <a:gradFill flip="none" rotWithShape="1">
                <a:gsLst>
                  <a:gs pos="0">
                    <a:srgbClr val="0E48D9"/>
                  </a:gs>
                  <a:gs pos="100000">
                    <a:srgbClr val="387DE8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sym typeface="思源黑体 CN Normal" panose="020b0400000000000000" pitchFamily="34" charset="-122"/>
                </a:endParaRPr>
              </a:p>
            </p:txBody>
          </p:sp>
        </p:grpSp>
        <p:sp>
          <p:nvSpPr>
            <p:cNvPr id="45" name="矩形 25602"/>
            <p:cNvSpPr>
              <a:spLocks noChangeArrowheads="1"/>
            </p:cNvSpPr>
            <p:nvPr>
              <p:custDataLst>
                <p:tags r:id="rId16"/>
              </p:custDataLst>
            </p:nvPr>
          </p:nvSpPr>
          <p:spPr bwMode="auto">
            <a:xfrm>
              <a:off x="4568" y="1629"/>
              <a:ext cx="12112" cy="8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anchor="ctr">
              <a:spAutoFit/>
            </a:bodyPr>
            <a:lstStyle/>
            <a:p>
              <a:r>
                <a:rPr lang="zh-CN" altLang="en-US" sz="2400">
                  <a:latin typeface="黑体" panose="02010609060101010101" charset="-122"/>
                  <a:ea typeface="黑体" panose="02010609060101010101" charset="-122"/>
                </a:rPr>
                <a:t>空间向量的有关概念</a:t>
              </a:r>
              <a:r>
                <a:rPr lang="zh-CN" altLang="en-US" sz="2800">
                  <a:solidFill>
                    <a:srgbClr val="FF0000"/>
                  </a:solidFill>
                  <a:latin typeface="Times New Roman" panose="02020603050405020304" pitchFamily="18" charset="0"/>
                  <a:ea typeface="黑体" panose="02010609060101010101" charset="-122"/>
                </a:rPr>
                <a:t> </a:t>
              </a:r>
              <a:endParaRPr lang="zh-CN" altLang="en-US" sz="280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charset="-122"/>
              </a:endParaRPr>
            </a:p>
          </p:txBody>
        </p:sp>
      </p:grpSp>
      <p:sp>
        <p:nvSpPr>
          <p:cNvPr id="49" name="任意多边形: 形状 10" title=""/>
          <p:cNvSpPr/>
          <p:nvPr>
            <p:custDataLst>
              <p:tags r:id="rId17"/>
            </p:custDataLst>
          </p:nvPr>
        </p:nvSpPr>
        <p:spPr>
          <a:xfrm>
            <a:off x="8689975" y="2945765"/>
            <a:ext cx="3502025" cy="3912235"/>
          </a:xfrm>
          <a:custGeom>
            <a:gdLst>
              <a:gd name="connsiteX0" fmla="*/ 2971800 w 3581400"/>
              <a:gd name="connsiteY0" fmla="*/ 0 h 4000500"/>
              <a:gd name="connsiteX1" fmla="*/ 3570721 w 3581400"/>
              <a:gd name="connsiteY1" fmla="*/ 60377 h 4000500"/>
              <a:gd name="connsiteX2" fmla="*/ 3581400 w 3581400"/>
              <a:gd name="connsiteY2" fmla="*/ 63122 h 4000500"/>
              <a:gd name="connsiteX3" fmla="*/ 3581400 w 3581400"/>
              <a:gd name="connsiteY3" fmla="*/ 4000500 h 4000500"/>
              <a:gd name="connsiteX4" fmla="*/ 186669 w 3581400"/>
              <a:gd name="connsiteY4" fmla="*/ 4000500 h 4000500"/>
              <a:gd name="connsiteX5" fmla="*/ 133606 w 3581400"/>
              <a:gd name="connsiteY5" fmla="*/ 3855523 h 4000500"/>
              <a:gd name="connsiteX6" fmla="*/ 0 w 3581400"/>
              <a:gd name="connsiteY6" fmla="*/ 2971800 h 4000500"/>
              <a:gd name="connsiteX7" fmla="*/ 2971800 w 3581400"/>
              <a:gd name="connsiteY7" fmla="*/ 0 h 4000500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81400" h="4000500">
                <a:moveTo>
                  <a:pt x="2971800" y="0"/>
                </a:moveTo>
                <a:cubicBezTo>
                  <a:pt x="3176960" y="0"/>
                  <a:pt x="3377264" y="20790"/>
                  <a:pt x="3570721" y="60377"/>
                </a:cubicBezTo>
                <a:lnTo>
                  <a:pt x="3581400" y="63122"/>
                </a:lnTo>
                <a:lnTo>
                  <a:pt x="3581400" y="4000500"/>
                </a:lnTo>
                <a:lnTo>
                  <a:pt x="186669" y="4000500"/>
                </a:lnTo>
                <a:lnTo>
                  <a:pt x="133606" y="3855523"/>
                </a:lnTo>
                <a:cubicBezTo>
                  <a:pt x="46776" y="3576355"/>
                  <a:pt x="0" y="3279540"/>
                  <a:pt x="0" y="2971800"/>
                </a:cubicBezTo>
                <a:cubicBezTo>
                  <a:pt x="0" y="1330520"/>
                  <a:pt x="1330520" y="0"/>
                  <a:pt x="2971800" y="0"/>
                </a:cubicBezTo>
                <a:close/>
              </a:path>
            </a:pathLst>
          </a:custGeom>
          <a:gradFill flip="none" rotWithShape="1">
            <a:gsLst>
              <a:gs pos="0">
                <a:srgbClr val="2D69D9">
                  <a:alpha val="40000"/>
                </a:srgbClr>
              </a:gs>
              <a:gs pos="100000">
                <a:srgbClr val="C7E1F1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9" name="平行四边形 8" title=""/>
          <p:cNvSpPr/>
          <p:nvPr>
            <p:custDataLst>
              <p:tags r:id="rId18"/>
            </p:custDataLst>
          </p:nvPr>
        </p:nvSpPr>
        <p:spPr>
          <a:xfrm flipH="1">
            <a:off x="-1275080" y="4347210"/>
            <a:ext cx="2383155" cy="2954020"/>
          </a:xfrm>
          <a:custGeom>
            <a:gdLst>
              <a:gd name="connsiteX0" fmla="*/ 12915 w 3994169"/>
              <a:gd name="connsiteY0" fmla="*/ 4501132 h 4955863"/>
              <a:gd name="connsiteX1" fmla="*/ 1168268 w 3994169"/>
              <a:gd name="connsiteY1" fmla="*/ 265269 h 4955863"/>
              <a:gd name="connsiteX2" fmla="*/ 1515580 w 3994169"/>
              <a:gd name="connsiteY2" fmla="*/ 0 h 4955863"/>
              <a:gd name="connsiteX3" fmla="*/ 3633942 w 3994169"/>
              <a:gd name="connsiteY3" fmla="*/ 0 h 4955863"/>
              <a:gd name="connsiteX4" fmla="*/ 3981255 w 3994169"/>
              <a:gd name="connsiteY4" fmla="*/ 454731 h 4955863"/>
              <a:gd name="connsiteX5" fmla="*/ 2825902 w 3994169"/>
              <a:gd name="connsiteY5" fmla="*/ 4690594 h 4955863"/>
              <a:gd name="connsiteX6" fmla="*/ 2478590 w 3994169"/>
              <a:gd name="connsiteY6" fmla="*/ 4955863 h 4955863"/>
              <a:gd name="connsiteX7" fmla="*/ 360228 w 3994169"/>
              <a:gd name="connsiteY7" fmla="*/ 4955863 h 4955863"/>
              <a:gd name="connsiteX8" fmla="*/ 12915 w 3994169"/>
              <a:gd name="connsiteY8" fmla="*/ 4501132 h 4955863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94169" h="4955863">
                <a:moveTo>
                  <a:pt x="12915" y="4501132"/>
                </a:moveTo>
                <a:lnTo>
                  <a:pt x="1168268" y="265269"/>
                </a:lnTo>
                <a:cubicBezTo>
                  <a:pt x="1210956" y="108760"/>
                  <a:pt x="1353354" y="0"/>
                  <a:pt x="1515580" y="0"/>
                </a:cubicBezTo>
                <a:lnTo>
                  <a:pt x="3633942" y="0"/>
                </a:lnTo>
                <a:cubicBezTo>
                  <a:pt x="3871499" y="0"/>
                  <a:pt x="4043766" y="225547"/>
                  <a:pt x="3981255" y="454731"/>
                </a:cubicBezTo>
                <a:lnTo>
                  <a:pt x="2825902" y="4690594"/>
                </a:lnTo>
                <a:cubicBezTo>
                  <a:pt x="2783214" y="4847103"/>
                  <a:pt x="2640815" y="4955863"/>
                  <a:pt x="2478590" y="4955863"/>
                </a:cubicBezTo>
                <a:lnTo>
                  <a:pt x="360228" y="4955863"/>
                </a:lnTo>
                <a:cubicBezTo>
                  <a:pt x="122671" y="4955863"/>
                  <a:pt x="-49596" y="4730316"/>
                  <a:pt x="12915" y="4501132"/>
                </a:cubicBezTo>
              </a:path>
            </a:pathLst>
          </a:custGeom>
          <a:gradFill flip="none" rotWithShape="1">
            <a:gsLst>
              <a:gs pos="0">
                <a:srgbClr val="C8E7FA">
                  <a:alpha val="100000"/>
                </a:srgbClr>
              </a:gs>
              <a:gs pos="100000">
                <a:srgbClr val="0E48D9">
                  <a:alpha val="3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grpSp>
        <p:nvGrpSpPr>
          <p:cNvPr id="56" name="组合 55" title=""/>
          <p:cNvGrpSpPr/>
          <p:nvPr>
            <p:custDataLst>
              <p:tags r:id="rId19"/>
            </p:custDataLst>
          </p:nvPr>
        </p:nvGrpSpPr>
        <p:grpSpPr>
          <a:xfrm>
            <a:off x="3983990" y="2945765"/>
            <a:ext cx="9244965" cy="2320290"/>
            <a:chOff x="4288" y="3271"/>
            <a:chExt cx="14559" cy="3654"/>
          </a:xfrm>
        </p:grpSpPr>
        <p:graphicFrame>
          <p:nvGraphicFramePr>
            <p:cNvPr id="53" name="对象 26626"/>
            <p:cNvGraphicFramePr>
              <a:graphicFrameLocks noChangeAspect="1"/>
            </p:cNvGraphicFramePr>
            <p:nvPr>
              <p:custDataLst>
                <p:tags r:id="rId20"/>
              </p:custDataLst>
            </p:nvPr>
          </p:nvGraphicFramePr>
          <p:xfrm>
            <a:off x="4703" y="3271"/>
            <a:ext cx="14144" cy="2794"/>
          </p:xfrm>
          <a:graphic>
            <a:graphicData uri="http://schemas.openxmlformats.org/presentationml/2006/ole">
              <mc:AlternateContent>
                <mc:Choice xmlns:v="urn:schemas-microsoft-com:vml" Requires="v">
                  <p:oleObj spid="_x0000_s1075" r:id="rId21" imgW="10525125" imgH="2143125" progId="Word.Document.8">
                    <p:embed/>
                  </p:oleObj>
                </mc:Choice>
                <mc:Fallback>
                  <p:oleObj r:id="rId21" imgW="10525125" imgH="2143125" progId="Word.Document.8">
                    <p:embed/>
                    <p:pic>
                      <p:nvPicPr>
                        <p:cNvPr id="0" name="OLE substitute image"/>
                        <p:cNvPicPr/>
                        <p:nvPr/>
                      </p:nvPicPr>
                      <p:blipFill>
                        <a:blip r:embed="rId22"/>
                        <a:stretch>
                          <a:fillRect/>
                        </a:stretch>
                      </p:blipFill>
                      <p:spPr>
                        <a:xfrm>
                          <a:off x="4703" y="3271"/>
                          <a:ext cx="14144" cy="279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5" name="文本框 54"/>
            <p:cNvSpPr txBox="1"/>
            <p:nvPr>
              <p:custDataLst>
                <p:tags r:id="rId23"/>
              </p:custDataLst>
            </p:nvPr>
          </p:nvSpPr>
          <p:spPr>
            <a:xfrm>
              <a:off x="4288" y="6201"/>
              <a:ext cx="9777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>
                  <a:latin typeface="黑体" panose="02010609060101010101" charset="-122"/>
                  <a:ea typeface="黑体" panose="02010609060101010101" charset="-122"/>
                </a:rPr>
                <a:t>（要求写出所有适合条件的向量）</a:t>
              </a:r>
              <a:endParaRPr lang="zh-CN" altLang="en-US" sz="2400">
                <a:latin typeface="黑体" panose="02010609060101010101" charset="-122"/>
                <a:ea typeface="黑体" panose="02010609060101010101" charset="-122"/>
              </a:endParaRPr>
            </a:p>
          </p:txBody>
        </p:sp>
      </p:grpSp>
      <p:pic>
        <p:nvPicPr>
          <p:cNvPr id="100" name="图片 99" title=""/>
          <p:cNvPicPr/>
          <p:nvPr>
            <p:custDataLst>
              <p:tags r:id="rId25"/>
            </p:custDataLst>
          </p:nvPr>
        </p:nvPicPr>
        <p:blipFill>
          <a:blip r:embed="rId24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72845" y="2774315"/>
            <a:ext cx="2746375" cy="265049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1" name="圆角矩形 20" title=""/>
          <p:cNvSpPr/>
          <p:nvPr>
            <p:custDataLst>
              <p:tags r:id="rId26"/>
            </p:custDataLst>
          </p:nvPr>
        </p:nvSpPr>
        <p:spPr>
          <a:xfrm>
            <a:off x="1237615" y="2059940"/>
            <a:ext cx="1174115" cy="49847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E48D9"/>
              </a:gs>
              <a:gs pos="100000">
                <a:srgbClr val="387DE8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sz="2400">
                <a:latin typeface="黑体" panose="02010609060101010101" charset="-122"/>
                <a:ea typeface="黑体" panose="02010609060101010101" charset="-122"/>
                <a:sym typeface="思源黑体 CN Normal" panose="020b0400000000000000" pitchFamily="34" charset="-122"/>
              </a:rPr>
              <a:t>例题</a:t>
            </a:r>
            <a:endParaRPr lang="zh-CN" altLang="en-US" sz="2400">
              <a:latin typeface="黑体" panose="02010609060101010101" charset="-122"/>
              <a:ea typeface="黑体" panose="02010609060101010101" charset="-122"/>
              <a:sym typeface="思源黑体 CN Normal" panose="020b0400000000000000" pitchFamily="34" charset="-122"/>
            </a:endParaRPr>
          </a:p>
        </p:txBody>
      </p:sp>
    </p:spTree>
  </p:cSld>
  <p:clrMapOvr>
    <a:masterClrMapping/>
  </p:clrMapOvr>
  <p:transition/>
  <p:timing/>
</p:sld>
</file>

<file path=ppt/slides/slide27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>
          <p:custDataLst>
            <p:tags r:id="rId3"/>
          </p:custDataLst>
        </p:nvPr>
      </p:nvGrpSpPr>
      <p:grpSpPr>
        <a:xfrm>
          <a:off x="0" y="0"/>
          <a:ext cx="0" cy="0"/>
        </a:xfrm>
      </p:grpSpPr>
      <p:sp>
        <p:nvSpPr>
          <p:cNvPr id="58" name="矩形 57" title=""/>
          <p:cNvSpPr/>
          <p:nvPr>
            <p:custDataLst>
              <p:tags r:id="rId4"/>
            </p:custDataLst>
          </p:nvPr>
        </p:nvSpPr>
        <p:spPr>
          <a:xfrm flipH="1">
            <a:off x="-15240" y="0"/>
            <a:ext cx="12206605" cy="6858000"/>
          </a:xfrm>
          <a:prstGeom prst="rect">
            <a:avLst/>
          </a:prstGeom>
          <a:gradFill flip="none" rotWithShape="1">
            <a:gsLst>
              <a:gs pos="0">
                <a:srgbClr val="EEF6FF">
                  <a:alpha val="0"/>
                </a:srgbClr>
              </a:gs>
              <a:gs pos="79000">
                <a:srgbClr val="D0E9F0">
                  <a:alpha val="36000"/>
                </a:srgbClr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0" name="组合 19" title=""/>
          <p:cNvGrpSpPr/>
          <p:nvPr>
            <p:custDataLst>
              <p:tags r:id="rId5"/>
            </p:custDataLst>
          </p:nvPr>
        </p:nvGrpSpPr>
        <p:grpSpPr>
          <a:xfrm>
            <a:off x="605790" y="327025"/>
            <a:ext cx="5932805" cy="521970"/>
            <a:chOff x="952" y="529"/>
            <a:chExt cx="9343" cy="822"/>
          </a:xfrm>
        </p:grpSpPr>
        <p:sp>
          <p:nvSpPr>
            <p:cNvPr id="39" name="文本框 38"/>
            <p:cNvSpPr txBox="1"/>
            <p:nvPr>
              <p:custDataLst>
                <p:tags r:id="rId6"/>
              </p:custDataLst>
            </p:nvPr>
          </p:nvSpPr>
          <p:spPr>
            <a:xfrm>
              <a:off x="1884" y="529"/>
              <a:ext cx="8411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2800" b="1">
                  <a:latin typeface="黑体" panose="02010609060101010101" charset="-122"/>
                  <a:ea typeface="黑体" panose="02010609060101010101" charset="-122"/>
                  <a:sym typeface="+mn-ea"/>
                </a:rPr>
                <a:t>能力提升</a:t>
              </a:r>
              <a:endParaRPr lang="zh-CN" altLang="en-US" sz="2800" b="1">
                <a:latin typeface="黑体" panose="02010609060101010101" charset="-122"/>
                <a:ea typeface="黑体" panose="02010609060101010101" charset="-122"/>
                <a:sym typeface="+mn-ea"/>
              </a:endParaRPr>
            </a:p>
          </p:txBody>
        </p:sp>
        <p:grpSp>
          <p:nvGrpSpPr>
            <p:cNvPr id="40" name="组合 39"/>
            <p:cNvGrpSpPr/>
            <p:nvPr>
              <p:custDataLst>
                <p:tags r:id="rId7"/>
              </p:custDataLst>
            </p:nvPr>
          </p:nvGrpSpPr>
          <p:grpSpPr>
            <a:xfrm flipH="1">
              <a:off x="952" y="609"/>
              <a:ext cx="791" cy="650"/>
              <a:chOff x="154433" y="372836"/>
              <a:chExt cx="450405" cy="412977"/>
            </a:xfrm>
          </p:grpSpPr>
          <p:sp>
            <p:nvSpPr>
              <p:cNvPr id="41" name="平行四边形 8"/>
              <p:cNvSpPr/>
              <p:nvPr>
                <p:custDataLst>
                  <p:tags r:id="rId8"/>
                </p:custDataLst>
              </p:nvPr>
            </p:nvSpPr>
            <p:spPr>
              <a:xfrm>
                <a:off x="154433" y="372836"/>
                <a:ext cx="332838" cy="412977"/>
              </a:xfrm>
              <a:custGeom>
                <a:gdLst>
                  <a:gd name="connsiteX0" fmla="*/ 12915 w 3994169"/>
                  <a:gd name="connsiteY0" fmla="*/ 4501132 h 4955863"/>
                  <a:gd name="connsiteX1" fmla="*/ 1168268 w 3994169"/>
                  <a:gd name="connsiteY1" fmla="*/ 265269 h 4955863"/>
                  <a:gd name="connsiteX2" fmla="*/ 1515580 w 3994169"/>
                  <a:gd name="connsiteY2" fmla="*/ 0 h 4955863"/>
                  <a:gd name="connsiteX3" fmla="*/ 3633942 w 3994169"/>
                  <a:gd name="connsiteY3" fmla="*/ 0 h 4955863"/>
                  <a:gd name="connsiteX4" fmla="*/ 3981255 w 3994169"/>
                  <a:gd name="connsiteY4" fmla="*/ 454731 h 4955863"/>
                  <a:gd name="connsiteX5" fmla="*/ 2825902 w 3994169"/>
                  <a:gd name="connsiteY5" fmla="*/ 4690594 h 4955863"/>
                  <a:gd name="connsiteX6" fmla="*/ 2478590 w 3994169"/>
                  <a:gd name="connsiteY6" fmla="*/ 4955863 h 4955863"/>
                  <a:gd name="connsiteX7" fmla="*/ 360228 w 3994169"/>
                  <a:gd name="connsiteY7" fmla="*/ 4955863 h 4955863"/>
                  <a:gd name="connsiteX8" fmla="*/ 12915 w 3994169"/>
                  <a:gd name="connsiteY8" fmla="*/ 4501132 h 4955863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994169" h="4955863">
                    <a:moveTo>
                      <a:pt x="12915" y="4501132"/>
                    </a:moveTo>
                    <a:lnTo>
                      <a:pt x="1168268" y="265269"/>
                    </a:lnTo>
                    <a:cubicBezTo>
                      <a:pt x="1210956" y="108760"/>
                      <a:pt x="1353354" y="0"/>
                      <a:pt x="1515580" y="0"/>
                    </a:cubicBezTo>
                    <a:lnTo>
                      <a:pt x="3633942" y="0"/>
                    </a:lnTo>
                    <a:cubicBezTo>
                      <a:pt x="3871499" y="0"/>
                      <a:pt x="4043766" y="225547"/>
                      <a:pt x="3981255" y="454731"/>
                    </a:cubicBezTo>
                    <a:lnTo>
                      <a:pt x="2825902" y="4690594"/>
                    </a:lnTo>
                    <a:cubicBezTo>
                      <a:pt x="2783214" y="4847103"/>
                      <a:pt x="2640815" y="4955863"/>
                      <a:pt x="2478590" y="4955863"/>
                    </a:cubicBezTo>
                    <a:lnTo>
                      <a:pt x="360228" y="4955863"/>
                    </a:lnTo>
                    <a:cubicBezTo>
                      <a:pt x="122671" y="4955863"/>
                      <a:pt x="-49596" y="4730316"/>
                      <a:pt x="12915" y="4501132"/>
                    </a:cubicBezTo>
                  </a:path>
                </a:pathLst>
              </a:custGeom>
              <a:gradFill flip="none" rotWithShape="1">
                <a:gsLst>
                  <a:gs pos="0">
                    <a:srgbClr val="0E48D9"/>
                  </a:gs>
                  <a:gs pos="100000">
                    <a:srgbClr val="679FDD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42" name="平行四边形 8"/>
              <p:cNvSpPr/>
              <p:nvPr>
                <p:custDataLst>
                  <p:tags r:id="rId9"/>
                </p:custDataLst>
              </p:nvPr>
            </p:nvSpPr>
            <p:spPr>
              <a:xfrm>
                <a:off x="444945" y="587422"/>
                <a:ext cx="159893" cy="198391"/>
              </a:xfrm>
              <a:custGeom>
                <a:gdLst>
                  <a:gd name="connsiteX0" fmla="*/ 12915 w 3994169"/>
                  <a:gd name="connsiteY0" fmla="*/ 4501132 h 4955863"/>
                  <a:gd name="connsiteX1" fmla="*/ 1168268 w 3994169"/>
                  <a:gd name="connsiteY1" fmla="*/ 265269 h 4955863"/>
                  <a:gd name="connsiteX2" fmla="*/ 1515580 w 3994169"/>
                  <a:gd name="connsiteY2" fmla="*/ 0 h 4955863"/>
                  <a:gd name="connsiteX3" fmla="*/ 3633942 w 3994169"/>
                  <a:gd name="connsiteY3" fmla="*/ 0 h 4955863"/>
                  <a:gd name="connsiteX4" fmla="*/ 3981255 w 3994169"/>
                  <a:gd name="connsiteY4" fmla="*/ 454731 h 4955863"/>
                  <a:gd name="connsiteX5" fmla="*/ 2825902 w 3994169"/>
                  <a:gd name="connsiteY5" fmla="*/ 4690594 h 4955863"/>
                  <a:gd name="connsiteX6" fmla="*/ 2478590 w 3994169"/>
                  <a:gd name="connsiteY6" fmla="*/ 4955863 h 4955863"/>
                  <a:gd name="connsiteX7" fmla="*/ 360228 w 3994169"/>
                  <a:gd name="connsiteY7" fmla="*/ 4955863 h 4955863"/>
                  <a:gd name="connsiteX8" fmla="*/ 12915 w 3994169"/>
                  <a:gd name="connsiteY8" fmla="*/ 4501132 h 4955863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994169" h="4955863">
                    <a:moveTo>
                      <a:pt x="12915" y="4501132"/>
                    </a:moveTo>
                    <a:lnTo>
                      <a:pt x="1168268" y="265269"/>
                    </a:lnTo>
                    <a:cubicBezTo>
                      <a:pt x="1210956" y="108760"/>
                      <a:pt x="1353354" y="0"/>
                      <a:pt x="1515580" y="0"/>
                    </a:cubicBezTo>
                    <a:lnTo>
                      <a:pt x="3633942" y="0"/>
                    </a:lnTo>
                    <a:cubicBezTo>
                      <a:pt x="3871499" y="0"/>
                      <a:pt x="4043766" y="225547"/>
                      <a:pt x="3981255" y="454731"/>
                    </a:cubicBezTo>
                    <a:lnTo>
                      <a:pt x="2825902" y="4690594"/>
                    </a:lnTo>
                    <a:cubicBezTo>
                      <a:pt x="2783214" y="4847103"/>
                      <a:pt x="2640815" y="4955863"/>
                      <a:pt x="2478590" y="4955863"/>
                    </a:cubicBezTo>
                    <a:lnTo>
                      <a:pt x="360228" y="4955863"/>
                    </a:lnTo>
                    <a:cubicBezTo>
                      <a:pt x="122671" y="4955863"/>
                      <a:pt x="-49596" y="4730316"/>
                      <a:pt x="12915" y="4501132"/>
                    </a:cubicBezTo>
                  </a:path>
                </a:pathLst>
              </a:custGeom>
              <a:gradFill flip="none" rotWithShape="1">
                <a:gsLst>
                  <a:gs pos="0">
                    <a:srgbClr val="0E48D9"/>
                  </a:gs>
                  <a:gs pos="100000">
                    <a:srgbClr val="387DE8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</p:grpSp>
      </p:grpSp>
      <p:cxnSp>
        <p:nvCxnSpPr>
          <p:cNvPr id="13" name="直接连接符 12" title=""/>
          <p:cNvCxnSpPr/>
          <p:nvPr>
            <p:custDataLst>
              <p:tags r:id="rId10"/>
            </p:custDataLst>
          </p:nvPr>
        </p:nvCxnSpPr>
        <p:spPr>
          <a:xfrm>
            <a:off x="10941050" y="476885"/>
            <a:ext cx="737870" cy="0"/>
          </a:xfrm>
          <a:prstGeom prst="line">
            <a:avLst/>
          </a:prstGeom>
          <a:ln>
            <a:solidFill>
              <a:srgbClr val="0E48D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组合 47" title=""/>
          <p:cNvGrpSpPr/>
          <p:nvPr>
            <p:custDataLst>
              <p:tags r:id="rId11"/>
            </p:custDataLst>
          </p:nvPr>
        </p:nvGrpSpPr>
        <p:grpSpPr>
          <a:xfrm>
            <a:off x="1198880" y="899795"/>
            <a:ext cx="9739630" cy="593090"/>
            <a:chOff x="1888" y="1594"/>
            <a:chExt cx="15338" cy="934"/>
          </a:xfrm>
        </p:grpSpPr>
        <p:grpSp>
          <p:nvGrpSpPr>
            <p:cNvPr id="28" name="组合 27"/>
            <p:cNvGrpSpPr/>
            <p:nvPr>
              <p:custDataLst>
                <p:tags r:id="rId12"/>
              </p:custDataLst>
            </p:nvPr>
          </p:nvGrpSpPr>
          <p:grpSpPr>
            <a:xfrm>
              <a:off x="1888" y="1594"/>
              <a:ext cx="15338" cy="934"/>
              <a:chOff x="1854004" y="1384000"/>
              <a:chExt cx="9661610" cy="1521016"/>
            </a:xfrm>
          </p:grpSpPr>
          <p:sp>
            <p:nvSpPr>
              <p:cNvPr id="29" name="圆角矩形 19"/>
              <p:cNvSpPr/>
              <p:nvPr>
                <p:custDataLst>
                  <p:tags r:id="rId13"/>
                </p:custDataLst>
              </p:nvPr>
            </p:nvSpPr>
            <p:spPr>
              <a:xfrm rot="5400000" flipH="1">
                <a:off x="5924301" y="-2686297"/>
                <a:ext cx="1521016" cy="9661610"/>
              </a:xfrm>
              <a:prstGeom prst="roundRect">
                <a:avLst>
                  <a:gd name="adj" fmla="val 50000"/>
                </a:avLst>
              </a:prstGeom>
              <a:noFill/>
              <a:ln w="19050"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思源黑体 CN Normal" panose="020b0400000000000000" pitchFamily="34" charset="-122"/>
                  <a:ea typeface="思源黑体 CN Regular" panose="020b0500000000000000" pitchFamily="34" charset="-122"/>
                  <a:sym typeface="思源黑体 CN Normal" panose="020b0400000000000000" pitchFamily="34" charset="-122"/>
                </a:endParaRPr>
              </a:p>
            </p:txBody>
          </p:sp>
          <p:sp>
            <p:nvSpPr>
              <p:cNvPr id="30" name="圆角矩形 20"/>
              <p:cNvSpPr/>
              <p:nvPr>
                <p:custDataLst>
                  <p:tags r:id="rId14"/>
                </p:custDataLst>
              </p:nvPr>
            </p:nvSpPr>
            <p:spPr>
              <a:xfrm>
                <a:off x="1892138" y="1505711"/>
                <a:ext cx="1650846" cy="1277594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rgbClr val="0E48D9"/>
                  </a:gs>
                  <a:gs pos="100000">
                    <a:srgbClr val="387DE8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r>
                  <a:rPr lang="zh-CN" altLang="en-US" sz="2400">
                    <a:latin typeface="黑体" panose="02010609060101010101" charset="-122"/>
                    <a:ea typeface="黑体" panose="02010609060101010101" charset="-122"/>
                    <a:sym typeface="思源黑体 CN Normal" panose="020b0400000000000000" pitchFamily="34" charset="-122"/>
                  </a:rPr>
                  <a:t>题型一</a:t>
                </a:r>
                <a:endParaRPr lang="zh-CN" altLang="en-US" sz="2400">
                  <a:latin typeface="黑体" panose="02010609060101010101" charset="-122"/>
                  <a:ea typeface="黑体" panose="02010609060101010101" charset="-122"/>
                  <a:sym typeface="思源黑体 CN Normal" panose="020b0400000000000000" pitchFamily="34" charset="-122"/>
                </a:endParaRPr>
              </a:p>
            </p:txBody>
          </p:sp>
          <p:sp>
            <p:nvSpPr>
              <p:cNvPr id="31" name="空心弧 30"/>
              <p:cNvSpPr/>
              <p:nvPr>
                <p:custDataLst>
                  <p:tags r:id="rId15"/>
                </p:custDataLst>
              </p:nvPr>
            </p:nvSpPr>
            <p:spPr>
              <a:xfrm rot="5400000" flipH="1">
                <a:off x="10566066" y="1870496"/>
                <a:ext cx="1276741" cy="548025"/>
              </a:xfrm>
              <a:prstGeom prst="blockArc">
                <a:avLst/>
              </a:prstGeom>
              <a:gradFill flip="none" rotWithShape="1">
                <a:gsLst>
                  <a:gs pos="0">
                    <a:srgbClr val="0E48D9"/>
                  </a:gs>
                  <a:gs pos="100000">
                    <a:srgbClr val="387DE8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sym typeface="思源黑体 CN Normal" panose="020b0400000000000000" pitchFamily="34" charset="-122"/>
                </a:endParaRPr>
              </a:p>
            </p:txBody>
          </p:sp>
        </p:grpSp>
        <p:sp>
          <p:nvSpPr>
            <p:cNvPr id="45" name="矩形 25602"/>
            <p:cNvSpPr>
              <a:spLocks noChangeArrowheads="1"/>
            </p:cNvSpPr>
            <p:nvPr>
              <p:custDataLst>
                <p:tags r:id="rId16"/>
              </p:custDataLst>
            </p:nvPr>
          </p:nvSpPr>
          <p:spPr bwMode="auto">
            <a:xfrm>
              <a:off x="4568" y="1629"/>
              <a:ext cx="12112" cy="8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anchor="ctr">
              <a:spAutoFit/>
            </a:bodyPr>
            <a:lstStyle/>
            <a:p>
              <a:r>
                <a:rPr lang="zh-CN" altLang="en-US" sz="2400">
                  <a:latin typeface="黑体" panose="02010609060101010101" charset="-122"/>
                  <a:ea typeface="黑体" panose="02010609060101010101" charset="-122"/>
                </a:rPr>
                <a:t>空间向量的有关概念</a:t>
              </a:r>
              <a:r>
                <a:rPr lang="zh-CN" altLang="en-US" sz="2800">
                  <a:solidFill>
                    <a:srgbClr val="FF0000"/>
                  </a:solidFill>
                  <a:latin typeface="Times New Roman" panose="02020603050405020304" pitchFamily="18" charset="0"/>
                  <a:ea typeface="黑体" panose="02010609060101010101" charset="-122"/>
                </a:rPr>
                <a:t> </a:t>
              </a:r>
              <a:endParaRPr lang="zh-CN" altLang="en-US" sz="280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charset="-122"/>
              </a:endParaRPr>
            </a:p>
          </p:txBody>
        </p:sp>
      </p:grpSp>
      <p:sp>
        <p:nvSpPr>
          <p:cNvPr id="49" name="任意多边形: 形状 10" title=""/>
          <p:cNvSpPr/>
          <p:nvPr>
            <p:custDataLst>
              <p:tags r:id="rId17"/>
            </p:custDataLst>
          </p:nvPr>
        </p:nvSpPr>
        <p:spPr>
          <a:xfrm>
            <a:off x="8689975" y="2945765"/>
            <a:ext cx="3502025" cy="3912235"/>
          </a:xfrm>
          <a:custGeom>
            <a:gdLst>
              <a:gd name="connsiteX0" fmla="*/ 2971800 w 3581400"/>
              <a:gd name="connsiteY0" fmla="*/ 0 h 4000500"/>
              <a:gd name="connsiteX1" fmla="*/ 3570721 w 3581400"/>
              <a:gd name="connsiteY1" fmla="*/ 60377 h 4000500"/>
              <a:gd name="connsiteX2" fmla="*/ 3581400 w 3581400"/>
              <a:gd name="connsiteY2" fmla="*/ 63122 h 4000500"/>
              <a:gd name="connsiteX3" fmla="*/ 3581400 w 3581400"/>
              <a:gd name="connsiteY3" fmla="*/ 4000500 h 4000500"/>
              <a:gd name="connsiteX4" fmla="*/ 186669 w 3581400"/>
              <a:gd name="connsiteY4" fmla="*/ 4000500 h 4000500"/>
              <a:gd name="connsiteX5" fmla="*/ 133606 w 3581400"/>
              <a:gd name="connsiteY5" fmla="*/ 3855523 h 4000500"/>
              <a:gd name="connsiteX6" fmla="*/ 0 w 3581400"/>
              <a:gd name="connsiteY6" fmla="*/ 2971800 h 4000500"/>
              <a:gd name="connsiteX7" fmla="*/ 2971800 w 3581400"/>
              <a:gd name="connsiteY7" fmla="*/ 0 h 4000500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81400" h="4000500">
                <a:moveTo>
                  <a:pt x="2971800" y="0"/>
                </a:moveTo>
                <a:cubicBezTo>
                  <a:pt x="3176960" y="0"/>
                  <a:pt x="3377264" y="20790"/>
                  <a:pt x="3570721" y="60377"/>
                </a:cubicBezTo>
                <a:lnTo>
                  <a:pt x="3581400" y="63122"/>
                </a:lnTo>
                <a:lnTo>
                  <a:pt x="3581400" y="4000500"/>
                </a:lnTo>
                <a:lnTo>
                  <a:pt x="186669" y="4000500"/>
                </a:lnTo>
                <a:lnTo>
                  <a:pt x="133606" y="3855523"/>
                </a:lnTo>
                <a:cubicBezTo>
                  <a:pt x="46776" y="3576355"/>
                  <a:pt x="0" y="3279540"/>
                  <a:pt x="0" y="2971800"/>
                </a:cubicBezTo>
                <a:cubicBezTo>
                  <a:pt x="0" y="1330520"/>
                  <a:pt x="1330520" y="0"/>
                  <a:pt x="2971800" y="0"/>
                </a:cubicBezTo>
                <a:close/>
              </a:path>
            </a:pathLst>
          </a:custGeom>
          <a:gradFill flip="none" rotWithShape="1">
            <a:gsLst>
              <a:gs pos="0">
                <a:srgbClr val="2D69D9">
                  <a:alpha val="40000"/>
                </a:srgbClr>
              </a:gs>
              <a:gs pos="100000">
                <a:srgbClr val="C7E1F1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9" name="平行四边形 8" title=""/>
          <p:cNvSpPr/>
          <p:nvPr>
            <p:custDataLst>
              <p:tags r:id="rId18"/>
            </p:custDataLst>
          </p:nvPr>
        </p:nvSpPr>
        <p:spPr>
          <a:xfrm flipH="1">
            <a:off x="-1275080" y="4347210"/>
            <a:ext cx="2383155" cy="2954020"/>
          </a:xfrm>
          <a:custGeom>
            <a:gdLst>
              <a:gd name="connsiteX0" fmla="*/ 12915 w 3994169"/>
              <a:gd name="connsiteY0" fmla="*/ 4501132 h 4955863"/>
              <a:gd name="connsiteX1" fmla="*/ 1168268 w 3994169"/>
              <a:gd name="connsiteY1" fmla="*/ 265269 h 4955863"/>
              <a:gd name="connsiteX2" fmla="*/ 1515580 w 3994169"/>
              <a:gd name="connsiteY2" fmla="*/ 0 h 4955863"/>
              <a:gd name="connsiteX3" fmla="*/ 3633942 w 3994169"/>
              <a:gd name="connsiteY3" fmla="*/ 0 h 4955863"/>
              <a:gd name="connsiteX4" fmla="*/ 3981255 w 3994169"/>
              <a:gd name="connsiteY4" fmla="*/ 454731 h 4955863"/>
              <a:gd name="connsiteX5" fmla="*/ 2825902 w 3994169"/>
              <a:gd name="connsiteY5" fmla="*/ 4690594 h 4955863"/>
              <a:gd name="connsiteX6" fmla="*/ 2478590 w 3994169"/>
              <a:gd name="connsiteY6" fmla="*/ 4955863 h 4955863"/>
              <a:gd name="connsiteX7" fmla="*/ 360228 w 3994169"/>
              <a:gd name="connsiteY7" fmla="*/ 4955863 h 4955863"/>
              <a:gd name="connsiteX8" fmla="*/ 12915 w 3994169"/>
              <a:gd name="connsiteY8" fmla="*/ 4501132 h 4955863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94169" h="4955863">
                <a:moveTo>
                  <a:pt x="12915" y="4501132"/>
                </a:moveTo>
                <a:lnTo>
                  <a:pt x="1168268" y="265269"/>
                </a:lnTo>
                <a:cubicBezTo>
                  <a:pt x="1210956" y="108760"/>
                  <a:pt x="1353354" y="0"/>
                  <a:pt x="1515580" y="0"/>
                </a:cubicBezTo>
                <a:lnTo>
                  <a:pt x="3633942" y="0"/>
                </a:lnTo>
                <a:cubicBezTo>
                  <a:pt x="3871499" y="0"/>
                  <a:pt x="4043766" y="225547"/>
                  <a:pt x="3981255" y="454731"/>
                </a:cubicBezTo>
                <a:lnTo>
                  <a:pt x="2825902" y="4690594"/>
                </a:lnTo>
                <a:cubicBezTo>
                  <a:pt x="2783214" y="4847103"/>
                  <a:pt x="2640815" y="4955863"/>
                  <a:pt x="2478590" y="4955863"/>
                </a:cubicBezTo>
                <a:lnTo>
                  <a:pt x="360228" y="4955863"/>
                </a:lnTo>
                <a:cubicBezTo>
                  <a:pt x="122671" y="4955863"/>
                  <a:pt x="-49596" y="4730316"/>
                  <a:pt x="12915" y="4501132"/>
                </a:cubicBezTo>
              </a:path>
            </a:pathLst>
          </a:custGeom>
          <a:gradFill flip="none" rotWithShape="1">
            <a:gsLst>
              <a:gs pos="0">
                <a:srgbClr val="C8E7FA">
                  <a:alpha val="100000"/>
                </a:srgbClr>
              </a:gs>
              <a:gs pos="100000">
                <a:srgbClr val="0E48D9">
                  <a:alpha val="3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graphicFrame>
        <p:nvGraphicFramePr>
          <p:cNvPr id="2" name="对象 27649" title=""/>
          <p:cNvGraphicFramePr>
            <a:graphicFrameLocks noChangeAspect="1"/>
          </p:cNvGraphicFramePr>
          <p:nvPr>
            <p:custDataLst>
              <p:tags r:id="rId19"/>
            </p:custDataLst>
          </p:nvPr>
        </p:nvGraphicFramePr>
        <p:xfrm>
          <a:off x="2399030" y="1564640"/>
          <a:ext cx="8623300" cy="4518025"/>
        </p:xfrm>
        <a:graphic>
          <a:graphicData uri="http://schemas.openxmlformats.org/presentationml/2006/ole">
            <mc:AlternateContent>
              <mc:Choice xmlns:v="urn:schemas-microsoft-com:vml" Requires="v">
                <p:oleObj spid="_x0000_s1076" name="Document" r:id="rId20" imgW="10525125" imgH="5505450" progId="Word.Document.8">
                  <p:embed/>
                </p:oleObj>
              </mc:Choice>
              <mc:Fallback>
                <p:oleObj name="Document" r:id="rId20" imgW="10525125" imgH="5505450" progId="Word.Document.8">
                  <p:embed/>
                  <p:pic>
                    <p:nvPicPr>
                      <p:cNvPr id="0" name="OLE substitute image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2399030" y="1564640"/>
                        <a:ext cx="8623300" cy="4518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圆角矩形 20" title=""/>
          <p:cNvSpPr/>
          <p:nvPr>
            <p:custDataLst>
              <p:tags r:id="rId22"/>
            </p:custDataLst>
          </p:nvPr>
        </p:nvSpPr>
        <p:spPr>
          <a:xfrm>
            <a:off x="1237615" y="1628140"/>
            <a:ext cx="1174115" cy="49847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E48D9"/>
              </a:gs>
              <a:gs pos="100000">
                <a:srgbClr val="387DE8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sz="2400">
                <a:latin typeface="黑体" panose="02010609060101010101" charset="-122"/>
                <a:ea typeface="黑体" panose="02010609060101010101" charset="-122"/>
                <a:sym typeface="思源黑体 CN Normal" panose="020b0400000000000000" pitchFamily="34" charset="-122"/>
              </a:rPr>
              <a:t>解析</a:t>
            </a:r>
            <a:endParaRPr lang="zh-CN" altLang="en-US" sz="2400">
              <a:latin typeface="黑体" panose="02010609060101010101" charset="-122"/>
              <a:ea typeface="黑体" panose="02010609060101010101" charset="-122"/>
              <a:sym typeface="思源黑体 CN Normal" panose="020b0400000000000000" pitchFamily="34" charset="-122"/>
            </a:endParaRPr>
          </a:p>
        </p:txBody>
      </p:sp>
    </p:spTree>
  </p:cSld>
  <p:clrMapOvr>
    <a:masterClrMapping/>
  </p:clrMapOvr>
  <p:transition/>
  <p:timing/>
</p:sld>
</file>

<file path=ppt/slides/slide28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>
          <p:custDataLst>
            <p:tags r:id="rId3"/>
          </p:custDataLst>
        </p:nvPr>
      </p:nvGrpSpPr>
      <p:grpSpPr>
        <a:xfrm>
          <a:off x="0" y="0"/>
          <a:ext cx="0" cy="0"/>
        </a:xfrm>
      </p:grpSpPr>
      <p:sp>
        <p:nvSpPr>
          <p:cNvPr id="58" name="矩形 57" title=""/>
          <p:cNvSpPr/>
          <p:nvPr>
            <p:custDataLst>
              <p:tags r:id="rId4"/>
            </p:custDataLst>
          </p:nvPr>
        </p:nvSpPr>
        <p:spPr>
          <a:xfrm flipH="1">
            <a:off x="-15240" y="0"/>
            <a:ext cx="12206605" cy="6858000"/>
          </a:xfrm>
          <a:prstGeom prst="rect">
            <a:avLst/>
          </a:prstGeom>
          <a:gradFill flip="none" rotWithShape="1">
            <a:gsLst>
              <a:gs pos="0">
                <a:srgbClr val="EEF6FF">
                  <a:alpha val="0"/>
                </a:srgbClr>
              </a:gs>
              <a:gs pos="79000">
                <a:srgbClr val="D0E9F0">
                  <a:alpha val="36000"/>
                </a:srgbClr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0" name="组合 19" title=""/>
          <p:cNvGrpSpPr/>
          <p:nvPr>
            <p:custDataLst>
              <p:tags r:id="rId5"/>
            </p:custDataLst>
          </p:nvPr>
        </p:nvGrpSpPr>
        <p:grpSpPr>
          <a:xfrm>
            <a:off x="605790" y="327025"/>
            <a:ext cx="5932805" cy="521970"/>
            <a:chOff x="952" y="529"/>
            <a:chExt cx="9343" cy="822"/>
          </a:xfrm>
        </p:grpSpPr>
        <p:sp>
          <p:nvSpPr>
            <p:cNvPr id="39" name="文本框 38"/>
            <p:cNvSpPr txBox="1"/>
            <p:nvPr>
              <p:custDataLst>
                <p:tags r:id="rId6"/>
              </p:custDataLst>
            </p:nvPr>
          </p:nvSpPr>
          <p:spPr>
            <a:xfrm>
              <a:off x="1884" y="529"/>
              <a:ext cx="8411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2800" b="1">
                  <a:latin typeface="黑体" panose="02010609060101010101" charset="-122"/>
                  <a:ea typeface="黑体" panose="02010609060101010101" charset="-122"/>
                  <a:sym typeface="+mn-ea"/>
                </a:rPr>
                <a:t>能力提升</a:t>
              </a:r>
              <a:endParaRPr lang="zh-CN" altLang="en-US" sz="2800" b="1">
                <a:latin typeface="黑体" panose="02010609060101010101" charset="-122"/>
                <a:ea typeface="黑体" panose="02010609060101010101" charset="-122"/>
                <a:sym typeface="+mn-ea"/>
              </a:endParaRPr>
            </a:p>
          </p:txBody>
        </p:sp>
        <p:grpSp>
          <p:nvGrpSpPr>
            <p:cNvPr id="40" name="组合 39"/>
            <p:cNvGrpSpPr/>
            <p:nvPr>
              <p:custDataLst>
                <p:tags r:id="rId7"/>
              </p:custDataLst>
            </p:nvPr>
          </p:nvGrpSpPr>
          <p:grpSpPr>
            <a:xfrm flipH="1">
              <a:off x="952" y="609"/>
              <a:ext cx="791" cy="650"/>
              <a:chOff x="154433" y="372836"/>
              <a:chExt cx="450405" cy="412977"/>
            </a:xfrm>
          </p:grpSpPr>
          <p:sp>
            <p:nvSpPr>
              <p:cNvPr id="41" name="平行四边形 8"/>
              <p:cNvSpPr/>
              <p:nvPr>
                <p:custDataLst>
                  <p:tags r:id="rId8"/>
                </p:custDataLst>
              </p:nvPr>
            </p:nvSpPr>
            <p:spPr>
              <a:xfrm>
                <a:off x="154433" y="372836"/>
                <a:ext cx="332838" cy="412977"/>
              </a:xfrm>
              <a:custGeom>
                <a:gdLst>
                  <a:gd name="connsiteX0" fmla="*/ 12915 w 3994169"/>
                  <a:gd name="connsiteY0" fmla="*/ 4501132 h 4955863"/>
                  <a:gd name="connsiteX1" fmla="*/ 1168268 w 3994169"/>
                  <a:gd name="connsiteY1" fmla="*/ 265269 h 4955863"/>
                  <a:gd name="connsiteX2" fmla="*/ 1515580 w 3994169"/>
                  <a:gd name="connsiteY2" fmla="*/ 0 h 4955863"/>
                  <a:gd name="connsiteX3" fmla="*/ 3633942 w 3994169"/>
                  <a:gd name="connsiteY3" fmla="*/ 0 h 4955863"/>
                  <a:gd name="connsiteX4" fmla="*/ 3981255 w 3994169"/>
                  <a:gd name="connsiteY4" fmla="*/ 454731 h 4955863"/>
                  <a:gd name="connsiteX5" fmla="*/ 2825902 w 3994169"/>
                  <a:gd name="connsiteY5" fmla="*/ 4690594 h 4955863"/>
                  <a:gd name="connsiteX6" fmla="*/ 2478590 w 3994169"/>
                  <a:gd name="connsiteY6" fmla="*/ 4955863 h 4955863"/>
                  <a:gd name="connsiteX7" fmla="*/ 360228 w 3994169"/>
                  <a:gd name="connsiteY7" fmla="*/ 4955863 h 4955863"/>
                  <a:gd name="connsiteX8" fmla="*/ 12915 w 3994169"/>
                  <a:gd name="connsiteY8" fmla="*/ 4501132 h 4955863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994169" h="4955863">
                    <a:moveTo>
                      <a:pt x="12915" y="4501132"/>
                    </a:moveTo>
                    <a:lnTo>
                      <a:pt x="1168268" y="265269"/>
                    </a:lnTo>
                    <a:cubicBezTo>
                      <a:pt x="1210956" y="108760"/>
                      <a:pt x="1353354" y="0"/>
                      <a:pt x="1515580" y="0"/>
                    </a:cubicBezTo>
                    <a:lnTo>
                      <a:pt x="3633942" y="0"/>
                    </a:lnTo>
                    <a:cubicBezTo>
                      <a:pt x="3871499" y="0"/>
                      <a:pt x="4043766" y="225547"/>
                      <a:pt x="3981255" y="454731"/>
                    </a:cubicBezTo>
                    <a:lnTo>
                      <a:pt x="2825902" y="4690594"/>
                    </a:lnTo>
                    <a:cubicBezTo>
                      <a:pt x="2783214" y="4847103"/>
                      <a:pt x="2640815" y="4955863"/>
                      <a:pt x="2478590" y="4955863"/>
                    </a:cubicBezTo>
                    <a:lnTo>
                      <a:pt x="360228" y="4955863"/>
                    </a:lnTo>
                    <a:cubicBezTo>
                      <a:pt x="122671" y="4955863"/>
                      <a:pt x="-49596" y="4730316"/>
                      <a:pt x="12915" y="4501132"/>
                    </a:cubicBezTo>
                  </a:path>
                </a:pathLst>
              </a:custGeom>
              <a:gradFill flip="none" rotWithShape="1">
                <a:gsLst>
                  <a:gs pos="0">
                    <a:srgbClr val="0E48D9"/>
                  </a:gs>
                  <a:gs pos="100000">
                    <a:srgbClr val="679FDD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42" name="平行四边形 8"/>
              <p:cNvSpPr/>
              <p:nvPr>
                <p:custDataLst>
                  <p:tags r:id="rId9"/>
                </p:custDataLst>
              </p:nvPr>
            </p:nvSpPr>
            <p:spPr>
              <a:xfrm>
                <a:off x="444945" y="587422"/>
                <a:ext cx="159893" cy="198391"/>
              </a:xfrm>
              <a:custGeom>
                <a:gdLst>
                  <a:gd name="connsiteX0" fmla="*/ 12915 w 3994169"/>
                  <a:gd name="connsiteY0" fmla="*/ 4501132 h 4955863"/>
                  <a:gd name="connsiteX1" fmla="*/ 1168268 w 3994169"/>
                  <a:gd name="connsiteY1" fmla="*/ 265269 h 4955863"/>
                  <a:gd name="connsiteX2" fmla="*/ 1515580 w 3994169"/>
                  <a:gd name="connsiteY2" fmla="*/ 0 h 4955863"/>
                  <a:gd name="connsiteX3" fmla="*/ 3633942 w 3994169"/>
                  <a:gd name="connsiteY3" fmla="*/ 0 h 4955863"/>
                  <a:gd name="connsiteX4" fmla="*/ 3981255 w 3994169"/>
                  <a:gd name="connsiteY4" fmla="*/ 454731 h 4955863"/>
                  <a:gd name="connsiteX5" fmla="*/ 2825902 w 3994169"/>
                  <a:gd name="connsiteY5" fmla="*/ 4690594 h 4955863"/>
                  <a:gd name="connsiteX6" fmla="*/ 2478590 w 3994169"/>
                  <a:gd name="connsiteY6" fmla="*/ 4955863 h 4955863"/>
                  <a:gd name="connsiteX7" fmla="*/ 360228 w 3994169"/>
                  <a:gd name="connsiteY7" fmla="*/ 4955863 h 4955863"/>
                  <a:gd name="connsiteX8" fmla="*/ 12915 w 3994169"/>
                  <a:gd name="connsiteY8" fmla="*/ 4501132 h 4955863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994169" h="4955863">
                    <a:moveTo>
                      <a:pt x="12915" y="4501132"/>
                    </a:moveTo>
                    <a:lnTo>
                      <a:pt x="1168268" y="265269"/>
                    </a:lnTo>
                    <a:cubicBezTo>
                      <a:pt x="1210956" y="108760"/>
                      <a:pt x="1353354" y="0"/>
                      <a:pt x="1515580" y="0"/>
                    </a:cubicBezTo>
                    <a:lnTo>
                      <a:pt x="3633942" y="0"/>
                    </a:lnTo>
                    <a:cubicBezTo>
                      <a:pt x="3871499" y="0"/>
                      <a:pt x="4043766" y="225547"/>
                      <a:pt x="3981255" y="454731"/>
                    </a:cubicBezTo>
                    <a:lnTo>
                      <a:pt x="2825902" y="4690594"/>
                    </a:lnTo>
                    <a:cubicBezTo>
                      <a:pt x="2783214" y="4847103"/>
                      <a:pt x="2640815" y="4955863"/>
                      <a:pt x="2478590" y="4955863"/>
                    </a:cubicBezTo>
                    <a:lnTo>
                      <a:pt x="360228" y="4955863"/>
                    </a:lnTo>
                    <a:cubicBezTo>
                      <a:pt x="122671" y="4955863"/>
                      <a:pt x="-49596" y="4730316"/>
                      <a:pt x="12915" y="4501132"/>
                    </a:cubicBezTo>
                  </a:path>
                </a:pathLst>
              </a:custGeom>
              <a:gradFill flip="none" rotWithShape="1">
                <a:gsLst>
                  <a:gs pos="0">
                    <a:srgbClr val="0E48D9"/>
                  </a:gs>
                  <a:gs pos="100000">
                    <a:srgbClr val="387DE8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</p:grpSp>
      </p:grpSp>
      <p:cxnSp>
        <p:nvCxnSpPr>
          <p:cNvPr id="13" name="直接连接符 12" title=""/>
          <p:cNvCxnSpPr/>
          <p:nvPr>
            <p:custDataLst>
              <p:tags r:id="rId10"/>
            </p:custDataLst>
          </p:nvPr>
        </p:nvCxnSpPr>
        <p:spPr>
          <a:xfrm>
            <a:off x="10941050" y="476885"/>
            <a:ext cx="737870" cy="0"/>
          </a:xfrm>
          <a:prstGeom prst="line">
            <a:avLst/>
          </a:prstGeom>
          <a:ln>
            <a:solidFill>
              <a:srgbClr val="0E48D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组合 47" title=""/>
          <p:cNvGrpSpPr/>
          <p:nvPr>
            <p:custDataLst>
              <p:tags r:id="rId11"/>
            </p:custDataLst>
          </p:nvPr>
        </p:nvGrpSpPr>
        <p:grpSpPr>
          <a:xfrm>
            <a:off x="1198880" y="899795"/>
            <a:ext cx="9739630" cy="593090"/>
            <a:chOff x="1888" y="1594"/>
            <a:chExt cx="15338" cy="934"/>
          </a:xfrm>
        </p:grpSpPr>
        <p:grpSp>
          <p:nvGrpSpPr>
            <p:cNvPr id="28" name="组合 27"/>
            <p:cNvGrpSpPr/>
            <p:nvPr>
              <p:custDataLst>
                <p:tags r:id="rId12"/>
              </p:custDataLst>
            </p:nvPr>
          </p:nvGrpSpPr>
          <p:grpSpPr>
            <a:xfrm>
              <a:off x="1888" y="1594"/>
              <a:ext cx="15338" cy="934"/>
              <a:chOff x="1854004" y="1384000"/>
              <a:chExt cx="9661610" cy="1521016"/>
            </a:xfrm>
          </p:grpSpPr>
          <p:sp>
            <p:nvSpPr>
              <p:cNvPr id="29" name="圆角矩形 19"/>
              <p:cNvSpPr/>
              <p:nvPr>
                <p:custDataLst>
                  <p:tags r:id="rId13"/>
                </p:custDataLst>
              </p:nvPr>
            </p:nvSpPr>
            <p:spPr>
              <a:xfrm rot="5400000" flipH="1">
                <a:off x="5924301" y="-2686297"/>
                <a:ext cx="1521016" cy="9661610"/>
              </a:xfrm>
              <a:prstGeom prst="roundRect">
                <a:avLst>
                  <a:gd name="adj" fmla="val 50000"/>
                </a:avLst>
              </a:prstGeom>
              <a:noFill/>
              <a:ln w="19050"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思源黑体 CN Normal" panose="020b0400000000000000" pitchFamily="34" charset="-122"/>
                  <a:ea typeface="思源黑体 CN Regular" panose="020b0500000000000000" pitchFamily="34" charset="-122"/>
                  <a:sym typeface="思源黑体 CN Normal" panose="020b0400000000000000" pitchFamily="34" charset="-122"/>
                </a:endParaRPr>
              </a:p>
            </p:txBody>
          </p:sp>
          <p:sp>
            <p:nvSpPr>
              <p:cNvPr id="30" name="圆角矩形 20"/>
              <p:cNvSpPr/>
              <p:nvPr>
                <p:custDataLst>
                  <p:tags r:id="rId14"/>
                </p:custDataLst>
              </p:nvPr>
            </p:nvSpPr>
            <p:spPr>
              <a:xfrm>
                <a:off x="1892138" y="1505711"/>
                <a:ext cx="1650846" cy="1277594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rgbClr val="0E48D9"/>
                  </a:gs>
                  <a:gs pos="100000">
                    <a:srgbClr val="387DE8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r>
                  <a:rPr lang="zh-CN" altLang="en-US" sz="2400">
                    <a:latin typeface="黑体" panose="02010609060101010101" charset="-122"/>
                    <a:ea typeface="黑体" panose="02010609060101010101" charset="-122"/>
                    <a:sym typeface="思源黑体 CN Normal" panose="020b0400000000000000" pitchFamily="34" charset="-122"/>
                  </a:rPr>
                  <a:t>方法总结</a:t>
                </a:r>
                <a:endParaRPr lang="zh-CN" altLang="en-US" sz="2400">
                  <a:latin typeface="黑体" panose="02010609060101010101" charset="-122"/>
                  <a:ea typeface="黑体" panose="02010609060101010101" charset="-122"/>
                  <a:sym typeface="思源黑体 CN Normal" panose="020b0400000000000000" pitchFamily="34" charset="-122"/>
                </a:endParaRPr>
              </a:p>
            </p:txBody>
          </p:sp>
          <p:sp>
            <p:nvSpPr>
              <p:cNvPr id="31" name="空心弧 30"/>
              <p:cNvSpPr/>
              <p:nvPr>
                <p:custDataLst>
                  <p:tags r:id="rId15"/>
                </p:custDataLst>
              </p:nvPr>
            </p:nvSpPr>
            <p:spPr>
              <a:xfrm rot="5400000" flipH="1">
                <a:off x="10566066" y="1870496"/>
                <a:ext cx="1276741" cy="548025"/>
              </a:xfrm>
              <a:prstGeom prst="blockArc">
                <a:avLst/>
              </a:prstGeom>
              <a:gradFill flip="none" rotWithShape="1">
                <a:gsLst>
                  <a:gs pos="0">
                    <a:srgbClr val="0E48D9"/>
                  </a:gs>
                  <a:gs pos="100000">
                    <a:srgbClr val="387DE8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sym typeface="思源黑体 CN Normal" panose="020b0400000000000000" pitchFamily="34" charset="-122"/>
                </a:endParaRPr>
              </a:p>
            </p:txBody>
          </p:sp>
        </p:grpSp>
        <p:sp>
          <p:nvSpPr>
            <p:cNvPr id="45" name="矩形 25602"/>
            <p:cNvSpPr>
              <a:spLocks noChangeArrowheads="1"/>
            </p:cNvSpPr>
            <p:nvPr>
              <p:custDataLst>
                <p:tags r:id="rId16"/>
              </p:custDataLst>
            </p:nvPr>
          </p:nvSpPr>
          <p:spPr bwMode="auto">
            <a:xfrm>
              <a:off x="4568" y="1629"/>
              <a:ext cx="12112" cy="8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anchor="ctr">
              <a:spAutoFit/>
            </a:bodyPr>
            <a:lstStyle/>
            <a:p>
              <a:r>
                <a:rPr lang="zh-CN" altLang="en-US" sz="2400">
                  <a:latin typeface="黑体" panose="02010609060101010101" charset="-122"/>
                  <a:ea typeface="黑体" panose="02010609060101010101" charset="-122"/>
                </a:rPr>
                <a:t>解答空间向量有关概念问题的关键点及注意点</a:t>
              </a:r>
              <a:r>
                <a:rPr lang="zh-CN" altLang="en-US" sz="2800">
                  <a:solidFill>
                    <a:srgbClr val="FF0000"/>
                  </a:solidFill>
                  <a:latin typeface="Times New Roman" panose="02020603050405020304" pitchFamily="18" charset="0"/>
                  <a:ea typeface="黑体" panose="02010609060101010101" charset="-122"/>
                </a:rPr>
                <a:t> </a:t>
              </a:r>
              <a:endParaRPr lang="zh-CN" altLang="en-US" sz="280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charset="-122"/>
              </a:endParaRPr>
            </a:p>
          </p:txBody>
        </p:sp>
      </p:grpSp>
      <p:sp>
        <p:nvSpPr>
          <p:cNvPr id="49" name="任意多边形: 形状 10" title=""/>
          <p:cNvSpPr/>
          <p:nvPr>
            <p:custDataLst>
              <p:tags r:id="rId17"/>
            </p:custDataLst>
          </p:nvPr>
        </p:nvSpPr>
        <p:spPr>
          <a:xfrm>
            <a:off x="8689975" y="2945765"/>
            <a:ext cx="3502025" cy="3912235"/>
          </a:xfrm>
          <a:custGeom>
            <a:gdLst>
              <a:gd name="connsiteX0" fmla="*/ 2971800 w 3581400"/>
              <a:gd name="connsiteY0" fmla="*/ 0 h 4000500"/>
              <a:gd name="connsiteX1" fmla="*/ 3570721 w 3581400"/>
              <a:gd name="connsiteY1" fmla="*/ 60377 h 4000500"/>
              <a:gd name="connsiteX2" fmla="*/ 3581400 w 3581400"/>
              <a:gd name="connsiteY2" fmla="*/ 63122 h 4000500"/>
              <a:gd name="connsiteX3" fmla="*/ 3581400 w 3581400"/>
              <a:gd name="connsiteY3" fmla="*/ 4000500 h 4000500"/>
              <a:gd name="connsiteX4" fmla="*/ 186669 w 3581400"/>
              <a:gd name="connsiteY4" fmla="*/ 4000500 h 4000500"/>
              <a:gd name="connsiteX5" fmla="*/ 133606 w 3581400"/>
              <a:gd name="connsiteY5" fmla="*/ 3855523 h 4000500"/>
              <a:gd name="connsiteX6" fmla="*/ 0 w 3581400"/>
              <a:gd name="connsiteY6" fmla="*/ 2971800 h 4000500"/>
              <a:gd name="connsiteX7" fmla="*/ 2971800 w 3581400"/>
              <a:gd name="connsiteY7" fmla="*/ 0 h 4000500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81400" h="4000500">
                <a:moveTo>
                  <a:pt x="2971800" y="0"/>
                </a:moveTo>
                <a:cubicBezTo>
                  <a:pt x="3176960" y="0"/>
                  <a:pt x="3377264" y="20790"/>
                  <a:pt x="3570721" y="60377"/>
                </a:cubicBezTo>
                <a:lnTo>
                  <a:pt x="3581400" y="63122"/>
                </a:lnTo>
                <a:lnTo>
                  <a:pt x="3581400" y="4000500"/>
                </a:lnTo>
                <a:lnTo>
                  <a:pt x="186669" y="4000500"/>
                </a:lnTo>
                <a:lnTo>
                  <a:pt x="133606" y="3855523"/>
                </a:lnTo>
                <a:cubicBezTo>
                  <a:pt x="46776" y="3576355"/>
                  <a:pt x="0" y="3279540"/>
                  <a:pt x="0" y="2971800"/>
                </a:cubicBezTo>
                <a:cubicBezTo>
                  <a:pt x="0" y="1330520"/>
                  <a:pt x="1330520" y="0"/>
                  <a:pt x="2971800" y="0"/>
                </a:cubicBezTo>
                <a:close/>
              </a:path>
            </a:pathLst>
          </a:custGeom>
          <a:gradFill flip="none" rotWithShape="1">
            <a:gsLst>
              <a:gs pos="0">
                <a:srgbClr val="2D69D9">
                  <a:alpha val="40000"/>
                </a:srgbClr>
              </a:gs>
              <a:gs pos="100000">
                <a:srgbClr val="C7E1F1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9" name="平行四边形 8" title=""/>
          <p:cNvSpPr/>
          <p:nvPr>
            <p:custDataLst>
              <p:tags r:id="rId18"/>
            </p:custDataLst>
          </p:nvPr>
        </p:nvSpPr>
        <p:spPr>
          <a:xfrm flipH="1">
            <a:off x="-1275080" y="4347210"/>
            <a:ext cx="2383155" cy="2954020"/>
          </a:xfrm>
          <a:custGeom>
            <a:gdLst>
              <a:gd name="connsiteX0" fmla="*/ 12915 w 3994169"/>
              <a:gd name="connsiteY0" fmla="*/ 4501132 h 4955863"/>
              <a:gd name="connsiteX1" fmla="*/ 1168268 w 3994169"/>
              <a:gd name="connsiteY1" fmla="*/ 265269 h 4955863"/>
              <a:gd name="connsiteX2" fmla="*/ 1515580 w 3994169"/>
              <a:gd name="connsiteY2" fmla="*/ 0 h 4955863"/>
              <a:gd name="connsiteX3" fmla="*/ 3633942 w 3994169"/>
              <a:gd name="connsiteY3" fmla="*/ 0 h 4955863"/>
              <a:gd name="connsiteX4" fmla="*/ 3981255 w 3994169"/>
              <a:gd name="connsiteY4" fmla="*/ 454731 h 4955863"/>
              <a:gd name="connsiteX5" fmla="*/ 2825902 w 3994169"/>
              <a:gd name="connsiteY5" fmla="*/ 4690594 h 4955863"/>
              <a:gd name="connsiteX6" fmla="*/ 2478590 w 3994169"/>
              <a:gd name="connsiteY6" fmla="*/ 4955863 h 4955863"/>
              <a:gd name="connsiteX7" fmla="*/ 360228 w 3994169"/>
              <a:gd name="connsiteY7" fmla="*/ 4955863 h 4955863"/>
              <a:gd name="connsiteX8" fmla="*/ 12915 w 3994169"/>
              <a:gd name="connsiteY8" fmla="*/ 4501132 h 4955863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94169" h="4955863">
                <a:moveTo>
                  <a:pt x="12915" y="4501132"/>
                </a:moveTo>
                <a:lnTo>
                  <a:pt x="1168268" y="265269"/>
                </a:lnTo>
                <a:cubicBezTo>
                  <a:pt x="1210956" y="108760"/>
                  <a:pt x="1353354" y="0"/>
                  <a:pt x="1515580" y="0"/>
                </a:cubicBezTo>
                <a:lnTo>
                  <a:pt x="3633942" y="0"/>
                </a:lnTo>
                <a:cubicBezTo>
                  <a:pt x="3871499" y="0"/>
                  <a:pt x="4043766" y="225547"/>
                  <a:pt x="3981255" y="454731"/>
                </a:cubicBezTo>
                <a:lnTo>
                  <a:pt x="2825902" y="4690594"/>
                </a:lnTo>
                <a:cubicBezTo>
                  <a:pt x="2783214" y="4847103"/>
                  <a:pt x="2640815" y="4955863"/>
                  <a:pt x="2478590" y="4955863"/>
                </a:cubicBezTo>
                <a:lnTo>
                  <a:pt x="360228" y="4955863"/>
                </a:lnTo>
                <a:cubicBezTo>
                  <a:pt x="122671" y="4955863"/>
                  <a:pt x="-49596" y="4730316"/>
                  <a:pt x="12915" y="4501132"/>
                </a:cubicBezTo>
              </a:path>
            </a:pathLst>
          </a:custGeom>
          <a:gradFill flip="none" rotWithShape="1">
            <a:gsLst>
              <a:gs pos="0">
                <a:srgbClr val="C8E7FA">
                  <a:alpha val="100000"/>
                </a:srgbClr>
              </a:gs>
              <a:gs pos="100000">
                <a:srgbClr val="0E48D9">
                  <a:alpha val="3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5" name="文本框 4" title=""/>
          <p:cNvSpPr txBox="1"/>
          <p:nvPr>
            <p:custDataLst>
              <p:tags r:id="rId19"/>
            </p:custDataLst>
          </p:nvPr>
        </p:nvSpPr>
        <p:spPr>
          <a:xfrm>
            <a:off x="1576070" y="1653540"/>
            <a:ext cx="8856980" cy="4523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 algn="just" fontAlgn="auto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(1)关键点：紧紧抓住向量的两个要素，即大小和方向．</a:t>
            </a:r>
            <a:endParaRPr lang="zh-CN" altLang="en-US" sz="240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457200" algn="just" fontAlgn="auto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(2)注意点：注意一些特殊向量的特性．</a:t>
            </a:r>
            <a:endParaRPr lang="zh-CN" altLang="en-US" sz="240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457200" algn="just" fontAlgn="auto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①零向量不是没有方向，而是它的方向是任意的，且与任何向量都共线，这一点说明了共线向量不具备传递性．</a:t>
            </a:r>
            <a:endParaRPr lang="zh-CN" altLang="en-US" sz="240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457200" algn="just" fontAlgn="auto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②单位向量方向虽然不一定相同，但它们的长度都是1.</a:t>
            </a:r>
            <a:endParaRPr lang="zh-CN" altLang="en-US" sz="240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457200" algn="just" fontAlgn="auto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③两个向量模相等，不一定是相等向量；反之，若两个向量相等，则它们不仅模相等，方向也相同.若两个向量模相等,方向相反,则它们为相反向量.</a:t>
            </a:r>
            <a:endParaRPr lang="zh-CN" altLang="en-US" sz="240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</p:spTree>
  </p:cSld>
  <p:clrMapOvr>
    <a:masterClrMapping/>
  </p:clrMapOvr>
  <p:transition/>
  <p:timing/>
</p:sld>
</file>

<file path=ppt/slides/slide29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>
          <p:custDataLst>
            <p:tags r:id="rId3"/>
          </p:custDataLst>
        </p:nvPr>
      </p:nvGrpSpPr>
      <p:grpSpPr>
        <a:xfrm>
          <a:off x="0" y="0"/>
          <a:ext cx="0" cy="0"/>
        </a:xfrm>
      </p:grpSpPr>
      <p:sp>
        <p:nvSpPr>
          <p:cNvPr id="58" name="矩形 57" title=""/>
          <p:cNvSpPr/>
          <p:nvPr>
            <p:custDataLst>
              <p:tags r:id="rId4"/>
            </p:custDataLst>
          </p:nvPr>
        </p:nvSpPr>
        <p:spPr>
          <a:xfrm flipH="1">
            <a:off x="-15240" y="0"/>
            <a:ext cx="12206605" cy="6858000"/>
          </a:xfrm>
          <a:prstGeom prst="rect">
            <a:avLst/>
          </a:prstGeom>
          <a:gradFill flip="none" rotWithShape="1">
            <a:gsLst>
              <a:gs pos="0">
                <a:srgbClr val="EEF6FF">
                  <a:alpha val="0"/>
                </a:srgbClr>
              </a:gs>
              <a:gs pos="79000">
                <a:srgbClr val="D0E9F0">
                  <a:alpha val="36000"/>
                </a:srgbClr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0" name="组合 19" title=""/>
          <p:cNvGrpSpPr/>
          <p:nvPr>
            <p:custDataLst>
              <p:tags r:id="rId5"/>
            </p:custDataLst>
          </p:nvPr>
        </p:nvGrpSpPr>
        <p:grpSpPr>
          <a:xfrm>
            <a:off x="605790" y="327025"/>
            <a:ext cx="5932805" cy="521970"/>
            <a:chOff x="952" y="529"/>
            <a:chExt cx="9343" cy="822"/>
          </a:xfrm>
        </p:grpSpPr>
        <p:sp>
          <p:nvSpPr>
            <p:cNvPr id="39" name="文本框 38"/>
            <p:cNvSpPr txBox="1"/>
            <p:nvPr>
              <p:custDataLst>
                <p:tags r:id="rId6"/>
              </p:custDataLst>
            </p:nvPr>
          </p:nvSpPr>
          <p:spPr>
            <a:xfrm>
              <a:off x="1884" y="529"/>
              <a:ext cx="8411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2800" b="1">
                  <a:latin typeface="黑体" panose="02010609060101010101" charset="-122"/>
                  <a:ea typeface="黑体" panose="02010609060101010101" charset="-122"/>
                  <a:sym typeface="+mn-ea"/>
                </a:rPr>
                <a:t>能力提升</a:t>
              </a:r>
              <a:endParaRPr lang="zh-CN" altLang="en-US" sz="2800" b="1">
                <a:latin typeface="黑体" panose="02010609060101010101" charset="-122"/>
                <a:ea typeface="黑体" panose="02010609060101010101" charset="-122"/>
                <a:sym typeface="+mn-ea"/>
              </a:endParaRPr>
            </a:p>
          </p:txBody>
        </p:sp>
        <p:grpSp>
          <p:nvGrpSpPr>
            <p:cNvPr id="40" name="组合 39"/>
            <p:cNvGrpSpPr/>
            <p:nvPr>
              <p:custDataLst>
                <p:tags r:id="rId7"/>
              </p:custDataLst>
            </p:nvPr>
          </p:nvGrpSpPr>
          <p:grpSpPr>
            <a:xfrm flipH="1">
              <a:off x="952" y="609"/>
              <a:ext cx="791" cy="650"/>
              <a:chOff x="154433" y="372836"/>
              <a:chExt cx="450405" cy="412977"/>
            </a:xfrm>
          </p:grpSpPr>
          <p:sp>
            <p:nvSpPr>
              <p:cNvPr id="41" name="平行四边形 8"/>
              <p:cNvSpPr/>
              <p:nvPr>
                <p:custDataLst>
                  <p:tags r:id="rId8"/>
                </p:custDataLst>
              </p:nvPr>
            </p:nvSpPr>
            <p:spPr>
              <a:xfrm>
                <a:off x="154433" y="372836"/>
                <a:ext cx="332838" cy="412977"/>
              </a:xfrm>
              <a:custGeom>
                <a:gdLst>
                  <a:gd name="connsiteX0" fmla="*/ 12915 w 3994169"/>
                  <a:gd name="connsiteY0" fmla="*/ 4501132 h 4955863"/>
                  <a:gd name="connsiteX1" fmla="*/ 1168268 w 3994169"/>
                  <a:gd name="connsiteY1" fmla="*/ 265269 h 4955863"/>
                  <a:gd name="connsiteX2" fmla="*/ 1515580 w 3994169"/>
                  <a:gd name="connsiteY2" fmla="*/ 0 h 4955863"/>
                  <a:gd name="connsiteX3" fmla="*/ 3633942 w 3994169"/>
                  <a:gd name="connsiteY3" fmla="*/ 0 h 4955863"/>
                  <a:gd name="connsiteX4" fmla="*/ 3981255 w 3994169"/>
                  <a:gd name="connsiteY4" fmla="*/ 454731 h 4955863"/>
                  <a:gd name="connsiteX5" fmla="*/ 2825902 w 3994169"/>
                  <a:gd name="connsiteY5" fmla="*/ 4690594 h 4955863"/>
                  <a:gd name="connsiteX6" fmla="*/ 2478590 w 3994169"/>
                  <a:gd name="connsiteY6" fmla="*/ 4955863 h 4955863"/>
                  <a:gd name="connsiteX7" fmla="*/ 360228 w 3994169"/>
                  <a:gd name="connsiteY7" fmla="*/ 4955863 h 4955863"/>
                  <a:gd name="connsiteX8" fmla="*/ 12915 w 3994169"/>
                  <a:gd name="connsiteY8" fmla="*/ 4501132 h 4955863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994169" h="4955863">
                    <a:moveTo>
                      <a:pt x="12915" y="4501132"/>
                    </a:moveTo>
                    <a:lnTo>
                      <a:pt x="1168268" y="265269"/>
                    </a:lnTo>
                    <a:cubicBezTo>
                      <a:pt x="1210956" y="108760"/>
                      <a:pt x="1353354" y="0"/>
                      <a:pt x="1515580" y="0"/>
                    </a:cubicBezTo>
                    <a:lnTo>
                      <a:pt x="3633942" y="0"/>
                    </a:lnTo>
                    <a:cubicBezTo>
                      <a:pt x="3871499" y="0"/>
                      <a:pt x="4043766" y="225547"/>
                      <a:pt x="3981255" y="454731"/>
                    </a:cubicBezTo>
                    <a:lnTo>
                      <a:pt x="2825902" y="4690594"/>
                    </a:lnTo>
                    <a:cubicBezTo>
                      <a:pt x="2783214" y="4847103"/>
                      <a:pt x="2640815" y="4955863"/>
                      <a:pt x="2478590" y="4955863"/>
                    </a:cubicBezTo>
                    <a:lnTo>
                      <a:pt x="360228" y="4955863"/>
                    </a:lnTo>
                    <a:cubicBezTo>
                      <a:pt x="122671" y="4955863"/>
                      <a:pt x="-49596" y="4730316"/>
                      <a:pt x="12915" y="4501132"/>
                    </a:cubicBezTo>
                  </a:path>
                </a:pathLst>
              </a:custGeom>
              <a:gradFill flip="none" rotWithShape="1">
                <a:gsLst>
                  <a:gs pos="0">
                    <a:srgbClr val="0E48D9"/>
                  </a:gs>
                  <a:gs pos="100000">
                    <a:srgbClr val="679FDD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42" name="平行四边形 8"/>
              <p:cNvSpPr/>
              <p:nvPr>
                <p:custDataLst>
                  <p:tags r:id="rId9"/>
                </p:custDataLst>
              </p:nvPr>
            </p:nvSpPr>
            <p:spPr>
              <a:xfrm>
                <a:off x="444945" y="587422"/>
                <a:ext cx="159893" cy="198391"/>
              </a:xfrm>
              <a:custGeom>
                <a:gdLst>
                  <a:gd name="connsiteX0" fmla="*/ 12915 w 3994169"/>
                  <a:gd name="connsiteY0" fmla="*/ 4501132 h 4955863"/>
                  <a:gd name="connsiteX1" fmla="*/ 1168268 w 3994169"/>
                  <a:gd name="connsiteY1" fmla="*/ 265269 h 4955863"/>
                  <a:gd name="connsiteX2" fmla="*/ 1515580 w 3994169"/>
                  <a:gd name="connsiteY2" fmla="*/ 0 h 4955863"/>
                  <a:gd name="connsiteX3" fmla="*/ 3633942 w 3994169"/>
                  <a:gd name="connsiteY3" fmla="*/ 0 h 4955863"/>
                  <a:gd name="connsiteX4" fmla="*/ 3981255 w 3994169"/>
                  <a:gd name="connsiteY4" fmla="*/ 454731 h 4955863"/>
                  <a:gd name="connsiteX5" fmla="*/ 2825902 w 3994169"/>
                  <a:gd name="connsiteY5" fmla="*/ 4690594 h 4955863"/>
                  <a:gd name="connsiteX6" fmla="*/ 2478590 w 3994169"/>
                  <a:gd name="connsiteY6" fmla="*/ 4955863 h 4955863"/>
                  <a:gd name="connsiteX7" fmla="*/ 360228 w 3994169"/>
                  <a:gd name="connsiteY7" fmla="*/ 4955863 h 4955863"/>
                  <a:gd name="connsiteX8" fmla="*/ 12915 w 3994169"/>
                  <a:gd name="connsiteY8" fmla="*/ 4501132 h 4955863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994169" h="4955863">
                    <a:moveTo>
                      <a:pt x="12915" y="4501132"/>
                    </a:moveTo>
                    <a:lnTo>
                      <a:pt x="1168268" y="265269"/>
                    </a:lnTo>
                    <a:cubicBezTo>
                      <a:pt x="1210956" y="108760"/>
                      <a:pt x="1353354" y="0"/>
                      <a:pt x="1515580" y="0"/>
                    </a:cubicBezTo>
                    <a:lnTo>
                      <a:pt x="3633942" y="0"/>
                    </a:lnTo>
                    <a:cubicBezTo>
                      <a:pt x="3871499" y="0"/>
                      <a:pt x="4043766" y="225547"/>
                      <a:pt x="3981255" y="454731"/>
                    </a:cubicBezTo>
                    <a:lnTo>
                      <a:pt x="2825902" y="4690594"/>
                    </a:lnTo>
                    <a:cubicBezTo>
                      <a:pt x="2783214" y="4847103"/>
                      <a:pt x="2640815" y="4955863"/>
                      <a:pt x="2478590" y="4955863"/>
                    </a:cubicBezTo>
                    <a:lnTo>
                      <a:pt x="360228" y="4955863"/>
                    </a:lnTo>
                    <a:cubicBezTo>
                      <a:pt x="122671" y="4955863"/>
                      <a:pt x="-49596" y="4730316"/>
                      <a:pt x="12915" y="4501132"/>
                    </a:cubicBezTo>
                  </a:path>
                </a:pathLst>
              </a:custGeom>
              <a:gradFill flip="none" rotWithShape="1">
                <a:gsLst>
                  <a:gs pos="0">
                    <a:srgbClr val="0E48D9"/>
                  </a:gs>
                  <a:gs pos="100000">
                    <a:srgbClr val="387DE8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</p:grpSp>
      </p:grpSp>
      <p:cxnSp>
        <p:nvCxnSpPr>
          <p:cNvPr id="13" name="直接连接符 12" title=""/>
          <p:cNvCxnSpPr/>
          <p:nvPr>
            <p:custDataLst>
              <p:tags r:id="rId10"/>
            </p:custDataLst>
          </p:nvPr>
        </p:nvCxnSpPr>
        <p:spPr>
          <a:xfrm>
            <a:off x="10941050" y="476885"/>
            <a:ext cx="737870" cy="0"/>
          </a:xfrm>
          <a:prstGeom prst="line">
            <a:avLst/>
          </a:prstGeom>
          <a:ln>
            <a:solidFill>
              <a:srgbClr val="0E48D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组合 47" title=""/>
          <p:cNvGrpSpPr/>
          <p:nvPr>
            <p:custDataLst>
              <p:tags r:id="rId11"/>
            </p:custDataLst>
          </p:nvPr>
        </p:nvGrpSpPr>
        <p:grpSpPr>
          <a:xfrm>
            <a:off x="1198880" y="1166495"/>
            <a:ext cx="9739630" cy="593090"/>
            <a:chOff x="1888" y="1594"/>
            <a:chExt cx="15338" cy="934"/>
          </a:xfrm>
        </p:grpSpPr>
        <p:grpSp>
          <p:nvGrpSpPr>
            <p:cNvPr id="28" name="组合 27"/>
            <p:cNvGrpSpPr/>
            <p:nvPr>
              <p:custDataLst>
                <p:tags r:id="rId12"/>
              </p:custDataLst>
            </p:nvPr>
          </p:nvGrpSpPr>
          <p:grpSpPr>
            <a:xfrm>
              <a:off x="1888" y="1594"/>
              <a:ext cx="15338" cy="934"/>
              <a:chOff x="1854004" y="1384000"/>
              <a:chExt cx="9661610" cy="1521016"/>
            </a:xfrm>
          </p:grpSpPr>
          <p:sp>
            <p:nvSpPr>
              <p:cNvPr id="29" name="圆角矩形 19"/>
              <p:cNvSpPr/>
              <p:nvPr>
                <p:custDataLst>
                  <p:tags r:id="rId13"/>
                </p:custDataLst>
              </p:nvPr>
            </p:nvSpPr>
            <p:spPr>
              <a:xfrm rot="5400000" flipH="1">
                <a:off x="5924301" y="-2686297"/>
                <a:ext cx="1521016" cy="9661610"/>
              </a:xfrm>
              <a:prstGeom prst="roundRect">
                <a:avLst>
                  <a:gd name="adj" fmla="val 50000"/>
                </a:avLst>
              </a:prstGeom>
              <a:noFill/>
              <a:ln w="19050"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思源黑体 CN Normal" panose="020b0400000000000000" pitchFamily="34" charset="-122"/>
                  <a:ea typeface="思源黑体 CN Regular" panose="020b0500000000000000" pitchFamily="34" charset="-122"/>
                  <a:sym typeface="思源黑体 CN Normal" panose="020b0400000000000000" pitchFamily="34" charset="-122"/>
                </a:endParaRPr>
              </a:p>
            </p:txBody>
          </p:sp>
          <p:sp>
            <p:nvSpPr>
              <p:cNvPr id="30" name="圆角矩形 20"/>
              <p:cNvSpPr/>
              <p:nvPr>
                <p:custDataLst>
                  <p:tags r:id="rId14"/>
                </p:custDataLst>
              </p:nvPr>
            </p:nvSpPr>
            <p:spPr>
              <a:xfrm>
                <a:off x="1892138" y="1505711"/>
                <a:ext cx="1650846" cy="1277594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rgbClr val="0E48D9"/>
                  </a:gs>
                  <a:gs pos="100000">
                    <a:srgbClr val="387DE8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r>
                  <a:rPr lang="zh-CN" altLang="en-US" sz="2400">
                    <a:latin typeface="黑体" panose="02010609060101010101" charset="-122"/>
                    <a:ea typeface="黑体" panose="02010609060101010101" charset="-122"/>
                    <a:sym typeface="思源黑体 CN Normal" panose="020b0400000000000000" pitchFamily="34" charset="-122"/>
                  </a:rPr>
                  <a:t>题型二</a:t>
                </a:r>
                <a:endParaRPr lang="zh-CN" altLang="en-US" sz="2400">
                  <a:latin typeface="黑体" panose="02010609060101010101" charset="-122"/>
                  <a:ea typeface="黑体" panose="02010609060101010101" charset="-122"/>
                  <a:sym typeface="思源黑体 CN Normal" panose="020b0400000000000000" pitchFamily="34" charset="-122"/>
                </a:endParaRPr>
              </a:p>
            </p:txBody>
          </p:sp>
          <p:sp>
            <p:nvSpPr>
              <p:cNvPr id="31" name="空心弧 30"/>
              <p:cNvSpPr/>
              <p:nvPr>
                <p:custDataLst>
                  <p:tags r:id="rId15"/>
                </p:custDataLst>
              </p:nvPr>
            </p:nvSpPr>
            <p:spPr>
              <a:xfrm rot="5400000" flipH="1">
                <a:off x="10566066" y="1870496"/>
                <a:ext cx="1276741" cy="548025"/>
              </a:xfrm>
              <a:prstGeom prst="blockArc">
                <a:avLst/>
              </a:prstGeom>
              <a:gradFill flip="none" rotWithShape="1">
                <a:gsLst>
                  <a:gs pos="0">
                    <a:srgbClr val="0E48D9"/>
                  </a:gs>
                  <a:gs pos="100000">
                    <a:srgbClr val="387DE8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sym typeface="思源黑体 CN Normal" panose="020b0400000000000000" pitchFamily="34" charset="-122"/>
                </a:endParaRPr>
              </a:p>
            </p:txBody>
          </p:sp>
        </p:grpSp>
        <p:sp>
          <p:nvSpPr>
            <p:cNvPr id="45" name="矩形 25602"/>
            <p:cNvSpPr>
              <a:spLocks noChangeArrowheads="1"/>
            </p:cNvSpPr>
            <p:nvPr>
              <p:custDataLst>
                <p:tags r:id="rId16"/>
              </p:custDataLst>
            </p:nvPr>
          </p:nvSpPr>
          <p:spPr bwMode="auto">
            <a:xfrm>
              <a:off x="4568" y="1629"/>
              <a:ext cx="12112" cy="8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anchor="ctr">
              <a:spAutoFit/>
            </a:bodyPr>
            <a:lstStyle/>
            <a:p>
              <a:r>
                <a:rPr lang="zh-CN" altLang="en-US" sz="2400">
                  <a:latin typeface="黑体" panose="02010609060101010101" charset="-122"/>
                  <a:ea typeface="黑体" panose="02010609060101010101" charset="-122"/>
                </a:rPr>
                <a:t>空间向量的线性表示</a:t>
              </a:r>
              <a:r>
                <a:rPr lang="zh-CN" altLang="en-US" sz="2800">
                  <a:solidFill>
                    <a:srgbClr val="FF0000"/>
                  </a:solidFill>
                  <a:latin typeface="Times New Roman" panose="02020603050405020304" pitchFamily="18" charset="0"/>
                  <a:ea typeface="黑体" panose="02010609060101010101" charset="-122"/>
                </a:rPr>
                <a:t> </a:t>
              </a:r>
              <a:endParaRPr lang="zh-CN" altLang="en-US" sz="280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charset="-122"/>
              </a:endParaRPr>
            </a:p>
          </p:txBody>
        </p:sp>
      </p:grpSp>
      <p:sp>
        <p:nvSpPr>
          <p:cNvPr id="46" name="圆角矩形 20" title=""/>
          <p:cNvSpPr/>
          <p:nvPr>
            <p:custDataLst>
              <p:tags r:id="rId17"/>
            </p:custDataLst>
          </p:nvPr>
        </p:nvSpPr>
        <p:spPr>
          <a:xfrm>
            <a:off x="1237615" y="2059940"/>
            <a:ext cx="1174115" cy="49847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E48D9"/>
              </a:gs>
              <a:gs pos="100000">
                <a:srgbClr val="387DE8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sz="2400">
                <a:latin typeface="黑体" panose="02010609060101010101" charset="-122"/>
                <a:ea typeface="黑体" panose="02010609060101010101" charset="-122"/>
                <a:sym typeface="思源黑体 CN Normal" panose="020b0400000000000000" pitchFamily="34" charset="-122"/>
              </a:rPr>
              <a:t>例题</a:t>
            </a:r>
            <a:endParaRPr lang="zh-CN" altLang="en-US" sz="2400">
              <a:latin typeface="黑体" panose="02010609060101010101" charset="-122"/>
              <a:ea typeface="黑体" panose="02010609060101010101" charset="-122"/>
              <a:sym typeface="思源黑体 CN Normal" panose="020b0400000000000000" pitchFamily="34" charset="-122"/>
            </a:endParaRPr>
          </a:p>
        </p:txBody>
      </p:sp>
      <p:sp>
        <p:nvSpPr>
          <p:cNvPr id="49" name="任意多边形: 形状 10" title=""/>
          <p:cNvSpPr/>
          <p:nvPr>
            <p:custDataLst>
              <p:tags r:id="rId18"/>
            </p:custDataLst>
          </p:nvPr>
        </p:nvSpPr>
        <p:spPr>
          <a:xfrm>
            <a:off x="8689975" y="2945765"/>
            <a:ext cx="3502025" cy="3912235"/>
          </a:xfrm>
          <a:custGeom>
            <a:gdLst>
              <a:gd name="connsiteX0" fmla="*/ 2971800 w 3581400"/>
              <a:gd name="connsiteY0" fmla="*/ 0 h 4000500"/>
              <a:gd name="connsiteX1" fmla="*/ 3570721 w 3581400"/>
              <a:gd name="connsiteY1" fmla="*/ 60377 h 4000500"/>
              <a:gd name="connsiteX2" fmla="*/ 3581400 w 3581400"/>
              <a:gd name="connsiteY2" fmla="*/ 63122 h 4000500"/>
              <a:gd name="connsiteX3" fmla="*/ 3581400 w 3581400"/>
              <a:gd name="connsiteY3" fmla="*/ 4000500 h 4000500"/>
              <a:gd name="connsiteX4" fmla="*/ 186669 w 3581400"/>
              <a:gd name="connsiteY4" fmla="*/ 4000500 h 4000500"/>
              <a:gd name="connsiteX5" fmla="*/ 133606 w 3581400"/>
              <a:gd name="connsiteY5" fmla="*/ 3855523 h 4000500"/>
              <a:gd name="connsiteX6" fmla="*/ 0 w 3581400"/>
              <a:gd name="connsiteY6" fmla="*/ 2971800 h 4000500"/>
              <a:gd name="connsiteX7" fmla="*/ 2971800 w 3581400"/>
              <a:gd name="connsiteY7" fmla="*/ 0 h 4000500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81400" h="4000500">
                <a:moveTo>
                  <a:pt x="2971800" y="0"/>
                </a:moveTo>
                <a:cubicBezTo>
                  <a:pt x="3176960" y="0"/>
                  <a:pt x="3377264" y="20790"/>
                  <a:pt x="3570721" y="60377"/>
                </a:cubicBezTo>
                <a:lnTo>
                  <a:pt x="3581400" y="63122"/>
                </a:lnTo>
                <a:lnTo>
                  <a:pt x="3581400" y="4000500"/>
                </a:lnTo>
                <a:lnTo>
                  <a:pt x="186669" y="4000500"/>
                </a:lnTo>
                <a:lnTo>
                  <a:pt x="133606" y="3855523"/>
                </a:lnTo>
                <a:cubicBezTo>
                  <a:pt x="46776" y="3576355"/>
                  <a:pt x="0" y="3279540"/>
                  <a:pt x="0" y="2971800"/>
                </a:cubicBezTo>
                <a:cubicBezTo>
                  <a:pt x="0" y="1330520"/>
                  <a:pt x="1330520" y="0"/>
                  <a:pt x="2971800" y="0"/>
                </a:cubicBezTo>
                <a:close/>
              </a:path>
            </a:pathLst>
          </a:custGeom>
          <a:gradFill flip="none" rotWithShape="1">
            <a:gsLst>
              <a:gs pos="0">
                <a:srgbClr val="2D69D9">
                  <a:alpha val="40000"/>
                </a:srgbClr>
              </a:gs>
              <a:gs pos="100000">
                <a:srgbClr val="C7E1F1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9" name="平行四边形 8" title=""/>
          <p:cNvSpPr/>
          <p:nvPr>
            <p:custDataLst>
              <p:tags r:id="rId19"/>
            </p:custDataLst>
          </p:nvPr>
        </p:nvSpPr>
        <p:spPr>
          <a:xfrm flipH="1">
            <a:off x="-1275080" y="4347210"/>
            <a:ext cx="2383155" cy="2954020"/>
          </a:xfrm>
          <a:custGeom>
            <a:gdLst>
              <a:gd name="connsiteX0" fmla="*/ 12915 w 3994169"/>
              <a:gd name="connsiteY0" fmla="*/ 4501132 h 4955863"/>
              <a:gd name="connsiteX1" fmla="*/ 1168268 w 3994169"/>
              <a:gd name="connsiteY1" fmla="*/ 265269 h 4955863"/>
              <a:gd name="connsiteX2" fmla="*/ 1515580 w 3994169"/>
              <a:gd name="connsiteY2" fmla="*/ 0 h 4955863"/>
              <a:gd name="connsiteX3" fmla="*/ 3633942 w 3994169"/>
              <a:gd name="connsiteY3" fmla="*/ 0 h 4955863"/>
              <a:gd name="connsiteX4" fmla="*/ 3981255 w 3994169"/>
              <a:gd name="connsiteY4" fmla="*/ 454731 h 4955863"/>
              <a:gd name="connsiteX5" fmla="*/ 2825902 w 3994169"/>
              <a:gd name="connsiteY5" fmla="*/ 4690594 h 4955863"/>
              <a:gd name="connsiteX6" fmla="*/ 2478590 w 3994169"/>
              <a:gd name="connsiteY6" fmla="*/ 4955863 h 4955863"/>
              <a:gd name="connsiteX7" fmla="*/ 360228 w 3994169"/>
              <a:gd name="connsiteY7" fmla="*/ 4955863 h 4955863"/>
              <a:gd name="connsiteX8" fmla="*/ 12915 w 3994169"/>
              <a:gd name="connsiteY8" fmla="*/ 4501132 h 4955863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94169" h="4955863">
                <a:moveTo>
                  <a:pt x="12915" y="4501132"/>
                </a:moveTo>
                <a:lnTo>
                  <a:pt x="1168268" y="265269"/>
                </a:lnTo>
                <a:cubicBezTo>
                  <a:pt x="1210956" y="108760"/>
                  <a:pt x="1353354" y="0"/>
                  <a:pt x="1515580" y="0"/>
                </a:cubicBezTo>
                <a:lnTo>
                  <a:pt x="3633942" y="0"/>
                </a:lnTo>
                <a:cubicBezTo>
                  <a:pt x="3871499" y="0"/>
                  <a:pt x="4043766" y="225547"/>
                  <a:pt x="3981255" y="454731"/>
                </a:cubicBezTo>
                <a:lnTo>
                  <a:pt x="2825902" y="4690594"/>
                </a:lnTo>
                <a:cubicBezTo>
                  <a:pt x="2783214" y="4847103"/>
                  <a:pt x="2640815" y="4955863"/>
                  <a:pt x="2478590" y="4955863"/>
                </a:cubicBezTo>
                <a:lnTo>
                  <a:pt x="360228" y="4955863"/>
                </a:lnTo>
                <a:cubicBezTo>
                  <a:pt x="122671" y="4955863"/>
                  <a:pt x="-49596" y="4730316"/>
                  <a:pt x="12915" y="4501132"/>
                </a:cubicBezTo>
              </a:path>
            </a:pathLst>
          </a:custGeom>
          <a:gradFill flip="none" rotWithShape="1">
            <a:gsLst>
              <a:gs pos="0">
                <a:srgbClr val="C8E7FA">
                  <a:alpha val="100000"/>
                </a:srgbClr>
              </a:gs>
              <a:gs pos="100000">
                <a:srgbClr val="0E48D9">
                  <a:alpha val="3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100003" name="图片 100003" title=""/>
          <p:cNvPicPr>
            <a:picLocks noChangeAspect="1"/>
          </p:cNvPicPr>
          <p:nvPr>
            <p:custDataLst>
              <p:tags r:id="rId21"/>
            </p:custDataLst>
          </p:nvPr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360" y="2945765"/>
            <a:ext cx="2379980" cy="2407285"/>
          </a:xfrm>
          <a:prstGeom prst="rect">
            <a:avLst/>
          </a:prstGeom>
        </p:spPr>
      </p:pic>
      <p:graphicFrame>
        <p:nvGraphicFramePr>
          <p:cNvPr id="15" name="对象 14" title=""/>
          <p:cNvGraphicFramePr>
            <a:graphicFrameLocks noChangeAspect="1"/>
          </p:cNvGraphicFramePr>
          <p:nvPr>
            <p:custDataLst>
              <p:tags r:id="rId22"/>
            </p:custDataLst>
          </p:nvPr>
        </p:nvGraphicFramePr>
        <p:xfrm>
          <a:off x="3552825" y="1921510"/>
          <a:ext cx="10968990" cy="4413885"/>
        </p:xfrm>
        <a:graphic>
          <a:graphicData uri="http://schemas.openxmlformats.org/presentationml/2006/ole">
            <mc:AlternateContent>
              <mc:Choice xmlns:v="urn:schemas-microsoft-com:vml" Requires="v">
                <p:oleObj spid="_x0000_s1077" name="文档" r:id="rId23" imgW="5286375" imgH="2095500" progId="Word.Document.12">
                  <p:embed/>
                </p:oleObj>
              </mc:Choice>
              <mc:Fallback>
                <p:oleObj name="文档" r:id="rId23" imgW="5286375" imgH="2095500" progId="Word.Document.12">
                  <p:embed/>
                  <p:pic>
                    <p:nvPicPr>
                      <p:cNvPr id="0" name="OLE substitute image"/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3552825" y="1921510"/>
                        <a:ext cx="10968990" cy="44138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/>
</p:sld>
</file>

<file path=ppt/slides/slide3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>
          <p:custDataLst>
            <p:tags r:id="rId2"/>
          </p:custDataLst>
        </p:nvPr>
      </p:nvGrpSpPr>
      <p:grpSpPr>
        <a:xfrm>
          <a:off x="0" y="0"/>
          <a:ext cx="0" cy="0"/>
        </a:xfrm>
      </p:grpSpPr>
      <p:sp>
        <p:nvSpPr>
          <p:cNvPr id="58" name="矩形 57" title=""/>
          <p:cNvSpPr/>
          <p:nvPr>
            <p:custDataLst>
              <p:tags r:id="rId3"/>
            </p:custDataLst>
          </p:nvPr>
        </p:nvSpPr>
        <p:spPr>
          <a:xfrm flipH="1">
            <a:off x="-15240" y="0"/>
            <a:ext cx="12206605" cy="6858000"/>
          </a:xfrm>
          <a:prstGeom prst="rect">
            <a:avLst/>
          </a:prstGeom>
          <a:gradFill flip="none" rotWithShape="1">
            <a:gsLst>
              <a:gs pos="0">
                <a:srgbClr val="EEF6FF">
                  <a:alpha val="0"/>
                </a:srgbClr>
              </a:gs>
              <a:gs pos="79000">
                <a:srgbClr val="D0E9F0">
                  <a:alpha val="36000"/>
                </a:srgbClr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0" name="组合 19" title=""/>
          <p:cNvGrpSpPr/>
          <p:nvPr>
            <p:custDataLst>
              <p:tags r:id="rId4"/>
            </p:custDataLst>
          </p:nvPr>
        </p:nvGrpSpPr>
        <p:grpSpPr>
          <a:xfrm>
            <a:off x="605790" y="327025"/>
            <a:ext cx="5932805" cy="521970"/>
            <a:chOff x="952" y="529"/>
            <a:chExt cx="9343" cy="822"/>
          </a:xfrm>
        </p:grpSpPr>
        <p:sp>
          <p:nvSpPr>
            <p:cNvPr id="39" name="文本框 38"/>
            <p:cNvSpPr txBox="1"/>
            <p:nvPr>
              <p:custDataLst>
                <p:tags r:id="rId5"/>
              </p:custDataLst>
            </p:nvPr>
          </p:nvSpPr>
          <p:spPr>
            <a:xfrm>
              <a:off x="1884" y="529"/>
              <a:ext cx="8411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2800" b="1">
                  <a:solidFill>
                    <a:schemeClr val="tx1"/>
                  </a:solidFill>
                  <a:latin typeface="黑体" panose="02010609060101010101" charset="-122"/>
                  <a:ea typeface="黑体" panose="02010609060101010101" charset="-122"/>
                </a:rPr>
                <a:t>引入新知</a:t>
              </a:r>
              <a:endParaRPr lang="zh-CN" altLang="en-US" sz="28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endParaRPr>
            </a:p>
          </p:txBody>
        </p:sp>
        <p:grpSp>
          <p:nvGrpSpPr>
            <p:cNvPr id="40" name="组合 39"/>
            <p:cNvGrpSpPr/>
            <p:nvPr>
              <p:custDataLst>
                <p:tags r:id="rId6"/>
              </p:custDataLst>
            </p:nvPr>
          </p:nvGrpSpPr>
          <p:grpSpPr>
            <a:xfrm flipH="1">
              <a:off x="952" y="609"/>
              <a:ext cx="791" cy="650"/>
              <a:chOff x="154433" y="372836"/>
              <a:chExt cx="450405" cy="412977"/>
            </a:xfrm>
          </p:grpSpPr>
          <p:sp>
            <p:nvSpPr>
              <p:cNvPr id="41" name="平行四边形 8"/>
              <p:cNvSpPr/>
              <p:nvPr>
                <p:custDataLst>
                  <p:tags r:id="rId7"/>
                </p:custDataLst>
              </p:nvPr>
            </p:nvSpPr>
            <p:spPr>
              <a:xfrm>
                <a:off x="154433" y="372836"/>
                <a:ext cx="332838" cy="412977"/>
              </a:xfrm>
              <a:custGeom>
                <a:gdLst>
                  <a:gd name="connsiteX0" fmla="*/ 12915 w 3994169"/>
                  <a:gd name="connsiteY0" fmla="*/ 4501132 h 4955863"/>
                  <a:gd name="connsiteX1" fmla="*/ 1168268 w 3994169"/>
                  <a:gd name="connsiteY1" fmla="*/ 265269 h 4955863"/>
                  <a:gd name="connsiteX2" fmla="*/ 1515580 w 3994169"/>
                  <a:gd name="connsiteY2" fmla="*/ 0 h 4955863"/>
                  <a:gd name="connsiteX3" fmla="*/ 3633942 w 3994169"/>
                  <a:gd name="connsiteY3" fmla="*/ 0 h 4955863"/>
                  <a:gd name="connsiteX4" fmla="*/ 3981255 w 3994169"/>
                  <a:gd name="connsiteY4" fmla="*/ 454731 h 4955863"/>
                  <a:gd name="connsiteX5" fmla="*/ 2825902 w 3994169"/>
                  <a:gd name="connsiteY5" fmla="*/ 4690594 h 4955863"/>
                  <a:gd name="connsiteX6" fmla="*/ 2478590 w 3994169"/>
                  <a:gd name="connsiteY6" fmla="*/ 4955863 h 4955863"/>
                  <a:gd name="connsiteX7" fmla="*/ 360228 w 3994169"/>
                  <a:gd name="connsiteY7" fmla="*/ 4955863 h 4955863"/>
                  <a:gd name="connsiteX8" fmla="*/ 12915 w 3994169"/>
                  <a:gd name="connsiteY8" fmla="*/ 4501132 h 4955863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994169" h="4955863">
                    <a:moveTo>
                      <a:pt x="12915" y="4501132"/>
                    </a:moveTo>
                    <a:lnTo>
                      <a:pt x="1168268" y="265269"/>
                    </a:lnTo>
                    <a:cubicBezTo>
                      <a:pt x="1210956" y="108760"/>
                      <a:pt x="1353354" y="0"/>
                      <a:pt x="1515580" y="0"/>
                    </a:cubicBezTo>
                    <a:lnTo>
                      <a:pt x="3633942" y="0"/>
                    </a:lnTo>
                    <a:cubicBezTo>
                      <a:pt x="3871499" y="0"/>
                      <a:pt x="4043766" y="225547"/>
                      <a:pt x="3981255" y="454731"/>
                    </a:cubicBezTo>
                    <a:lnTo>
                      <a:pt x="2825902" y="4690594"/>
                    </a:lnTo>
                    <a:cubicBezTo>
                      <a:pt x="2783214" y="4847103"/>
                      <a:pt x="2640815" y="4955863"/>
                      <a:pt x="2478590" y="4955863"/>
                    </a:cubicBezTo>
                    <a:lnTo>
                      <a:pt x="360228" y="4955863"/>
                    </a:lnTo>
                    <a:cubicBezTo>
                      <a:pt x="122671" y="4955863"/>
                      <a:pt x="-49596" y="4730316"/>
                      <a:pt x="12915" y="4501132"/>
                    </a:cubicBezTo>
                  </a:path>
                </a:pathLst>
              </a:custGeom>
              <a:gradFill flip="none" rotWithShape="1">
                <a:gsLst>
                  <a:gs pos="0">
                    <a:srgbClr val="0E48D9"/>
                  </a:gs>
                  <a:gs pos="100000">
                    <a:srgbClr val="679FDD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42" name="平行四边形 8"/>
              <p:cNvSpPr/>
              <p:nvPr>
                <p:custDataLst>
                  <p:tags r:id="rId8"/>
                </p:custDataLst>
              </p:nvPr>
            </p:nvSpPr>
            <p:spPr>
              <a:xfrm>
                <a:off x="444945" y="587422"/>
                <a:ext cx="159893" cy="198391"/>
              </a:xfrm>
              <a:custGeom>
                <a:gdLst>
                  <a:gd name="connsiteX0" fmla="*/ 12915 w 3994169"/>
                  <a:gd name="connsiteY0" fmla="*/ 4501132 h 4955863"/>
                  <a:gd name="connsiteX1" fmla="*/ 1168268 w 3994169"/>
                  <a:gd name="connsiteY1" fmla="*/ 265269 h 4955863"/>
                  <a:gd name="connsiteX2" fmla="*/ 1515580 w 3994169"/>
                  <a:gd name="connsiteY2" fmla="*/ 0 h 4955863"/>
                  <a:gd name="connsiteX3" fmla="*/ 3633942 w 3994169"/>
                  <a:gd name="connsiteY3" fmla="*/ 0 h 4955863"/>
                  <a:gd name="connsiteX4" fmla="*/ 3981255 w 3994169"/>
                  <a:gd name="connsiteY4" fmla="*/ 454731 h 4955863"/>
                  <a:gd name="connsiteX5" fmla="*/ 2825902 w 3994169"/>
                  <a:gd name="connsiteY5" fmla="*/ 4690594 h 4955863"/>
                  <a:gd name="connsiteX6" fmla="*/ 2478590 w 3994169"/>
                  <a:gd name="connsiteY6" fmla="*/ 4955863 h 4955863"/>
                  <a:gd name="connsiteX7" fmla="*/ 360228 w 3994169"/>
                  <a:gd name="connsiteY7" fmla="*/ 4955863 h 4955863"/>
                  <a:gd name="connsiteX8" fmla="*/ 12915 w 3994169"/>
                  <a:gd name="connsiteY8" fmla="*/ 4501132 h 4955863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994169" h="4955863">
                    <a:moveTo>
                      <a:pt x="12915" y="4501132"/>
                    </a:moveTo>
                    <a:lnTo>
                      <a:pt x="1168268" y="265269"/>
                    </a:lnTo>
                    <a:cubicBezTo>
                      <a:pt x="1210956" y="108760"/>
                      <a:pt x="1353354" y="0"/>
                      <a:pt x="1515580" y="0"/>
                    </a:cubicBezTo>
                    <a:lnTo>
                      <a:pt x="3633942" y="0"/>
                    </a:lnTo>
                    <a:cubicBezTo>
                      <a:pt x="3871499" y="0"/>
                      <a:pt x="4043766" y="225547"/>
                      <a:pt x="3981255" y="454731"/>
                    </a:cubicBezTo>
                    <a:lnTo>
                      <a:pt x="2825902" y="4690594"/>
                    </a:lnTo>
                    <a:cubicBezTo>
                      <a:pt x="2783214" y="4847103"/>
                      <a:pt x="2640815" y="4955863"/>
                      <a:pt x="2478590" y="4955863"/>
                    </a:cubicBezTo>
                    <a:lnTo>
                      <a:pt x="360228" y="4955863"/>
                    </a:lnTo>
                    <a:cubicBezTo>
                      <a:pt x="122671" y="4955863"/>
                      <a:pt x="-49596" y="4730316"/>
                      <a:pt x="12915" y="4501132"/>
                    </a:cubicBezTo>
                  </a:path>
                </a:pathLst>
              </a:custGeom>
              <a:gradFill flip="none" rotWithShape="1">
                <a:gsLst>
                  <a:gs pos="0">
                    <a:srgbClr val="0E48D9"/>
                  </a:gs>
                  <a:gs pos="100000">
                    <a:srgbClr val="387DE8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</p:grpSp>
      </p:grpSp>
      <p:cxnSp>
        <p:nvCxnSpPr>
          <p:cNvPr id="13" name="直接连接符 12" title=""/>
          <p:cNvCxnSpPr/>
          <p:nvPr>
            <p:custDataLst>
              <p:tags r:id="rId9"/>
            </p:custDataLst>
          </p:nvPr>
        </p:nvCxnSpPr>
        <p:spPr>
          <a:xfrm>
            <a:off x="10941050" y="476885"/>
            <a:ext cx="737870" cy="0"/>
          </a:xfrm>
          <a:prstGeom prst="line">
            <a:avLst/>
          </a:prstGeom>
          <a:ln>
            <a:solidFill>
              <a:srgbClr val="0E48D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任意多边形: 形状 10" title=""/>
          <p:cNvSpPr/>
          <p:nvPr>
            <p:custDataLst>
              <p:tags r:id="rId10"/>
            </p:custDataLst>
          </p:nvPr>
        </p:nvSpPr>
        <p:spPr>
          <a:xfrm>
            <a:off x="8689975" y="2945765"/>
            <a:ext cx="3502025" cy="3912235"/>
          </a:xfrm>
          <a:custGeom>
            <a:gdLst>
              <a:gd name="connsiteX0" fmla="*/ 2971800 w 3581400"/>
              <a:gd name="connsiteY0" fmla="*/ 0 h 4000500"/>
              <a:gd name="connsiteX1" fmla="*/ 3570721 w 3581400"/>
              <a:gd name="connsiteY1" fmla="*/ 60377 h 4000500"/>
              <a:gd name="connsiteX2" fmla="*/ 3581400 w 3581400"/>
              <a:gd name="connsiteY2" fmla="*/ 63122 h 4000500"/>
              <a:gd name="connsiteX3" fmla="*/ 3581400 w 3581400"/>
              <a:gd name="connsiteY3" fmla="*/ 4000500 h 4000500"/>
              <a:gd name="connsiteX4" fmla="*/ 186669 w 3581400"/>
              <a:gd name="connsiteY4" fmla="*/ 4000500 h 4000500"/>
              <a:gd name="connsiteX5" fmla="*/ 133606 w 3581400"/>
              <a:gd name="connsiteY5" fmla="*/ 3855523 h 4000500"/>
              <a:gd name="connsiteX6" fmla="*/ 0 w 3581400"/>
              <a:gd name="connsiteY6" fmla="*/ 2971800 h 4000500"/>
              <a:gd name="connsiteX7" fmla="*/ 2971800 w 3581400"/>
              <a:gd name="connsiteY7" fmla="*/ 0 h 4000500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81400" h="4000500">
                <a:moveTo>
                  <a:pt x="2971800" y="0"/>
                </a:moveTo>
                <a:cubicBezTo>
                  <a:pt x="3176960" y="0"/>
                  <a:pt x="3377264" y="20790"/>
                  <a:pt x="3570721" y="60377"/>
                </a:cubicBezTo>
                <a:lnTo>
                  <a:pt x="3581400" y="63122"/>
                </a:lnTo>
                <a:lnTo>
                  <a:pt x="3581400" y="4000500"/>
                </a:lnTo>
                <a:lnTo>
                  <a:pt x="186669" y="4000500"/>
                </a:lnTo>
                <a:lnTo>
                  <a:pt x="133606" y="3855523"/>
                </a:lnTo>
                <a:cubicBezTo>
                  <a:pt x="46776" y="3576355"/>
                  <a:pt x="0" y="3279540"/>
                  <a:pt x="0" y="2971800"/>
                </a:cubicBezTo>
                <a:cubicBezTo>
                  <a:pt x="0" y="1330520"/>
                  <a:pt x="1330520" y="0"/>
                  <a:pt x="2971800" y="0"/>
                </a:cubicBezTo>
                <a:close/>
              </a:path>
            </a:pathLst>
          </a:custGeom>
          <a:gradFill flip="none" rotWithShape="1">
            <a:gsLst>
              <a:gs pos="0">
                <a:srgbClr val="2D69D9"/>
              </a:gs>
              <a:gs pos="100000">
                <a:srgbClr val="C7E1F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56" name="图片 55" title="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1"/>
          <a:srcRect l="9831" t="12390" r="9840" b="12414"/>
          <a:stretch>
            <a:fillRect/>
          </a:stretch>
        </p:blipFill>
        <p:spPr>
          <a:xfrm>
            <a:off x="5107940" y="1113790"/>
            <a:ext cx="6425565" cy="4630420"/>
          </a:xfrm>
          <a:prstGeom prst="roundRect">
            <a:avLst>
              <a:gd name="adj" fmla="val 8022"/>
            </a:avLst>
          </a:prstGeom>
        </p:spPr>
      </p:pic>
      <p:sp>
        <p:nvSpPr>
          <p:cNvPr id="57" name="文本框 56" title=""/>
          <p:cNvSpPr txBox="1"/>
          <p:nvPr>
            <p:custDataLst>
              <p:tags r:id="rId13"/>
            </p:custDataLst>
          </p:nvPr>
        </p:nvSpPr>
        <p:spPr>
          <a:xfrm>
            <a:off x="784225" y="1978660"/>
            <a:ext cx="3902710" cy="376555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indent="457200" algn="just" fontAlgn="auto">
              <a:lnSpc>
                <a:spcPct val="150000"/>
              </a:lnSpc>
            </a:pPr>
            <a:r>
              <a:rPr lang="zh-CN" altLang="en-US" sz="2400">
                <a:latin typeface="黑体" panose="02010609060101010101" charset="-122"/>
                <a:ea typeface="黑体" panose="02010609060101010101" charset="-122"/>
              </a:rPr>
              <a:t>在滑翔的过程中，飞行员会受到来自不同方向、不同大小的力，如绳索的拉力、风力、重力等，</a:t>
            </a:r>
            <a:r>
              <a:rPr lang="zh-CN" sz="2400">
                <a:latin typeface="黑体" panose="02010609060101010101" charset="-122"/>
                <a:ea typeface="黑体" panose="02010609060101010101" charset="-122"/>
                <a:cs typeface="宋体" panose="02010600030101010101" pitchFamily="2" charset="-122"/>
                <a:sym typeface="+mn-ea"/>
              </a:rPr>
              <a:t>这些力在同一平面内吗？</a:t>
            </a:r>
            <a:endParaRPr lang="zh-CN" altLang="en-US" sz="240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59" name="平行四边形 8" title=""/>
          <p:cNvSpPr/>
          <p:nvPr>
            <p:custDataLst>
              <p:tags r:id="rId14"/>
            </p:custDataLst>
          </p:nvPr>
        </p:nvSpPr>
        <p:spPr>
          <a:xfrm flipH="1">
            <a:off x="-1275080" y="4347210"/>
            <a:ext cx="2383155" cy="2954020"/>
          </a:xfrm>
          <a:custGeom>
            <a:gdLst>
              <a:gd name="connsiteX0" fmla="*/ 12915 w 3994169"/>
              <a:gd name="connsiteY0" fmla="*/ 4501132 h 4955863"/>
              <a:gd name="connsiteX1" fmla="*/ 1168268 w 3994169"/>
              <a:gd name="connsiteY1" fmla="*/ 265269 h 4955863"/>
              <a:gd name="connsiteX2" fmla="*/ 1515580 w 3994169"/>
              <a:gd name="connsiteY2" fmla="*/ 0 h 4955863"/>
              <a:gd name="connsiteX3" fmla="*/ 3633942 w 3994169"/>
              <a:gd name="connsiteY3" fmla="*/ 0 h 4955863"/>
              <a:gd name="connsiteX4" fmla="*/ 3981255 w 3994169"/>
              <a:gd name="connsiteY4" fmla="*/ 454731 h 4955863"/>
              <a:gd name="connsiteX5" fmla="*/ 2825902 w 3994169"/>
              <a:gd name="connsiteY5" fmla="*/ 4690594 h 4955863"/>
              <a:gd name="connsiteX6" fmla="*/ 2478590 w 3994169"/>
              <a:gd name="connsiteY6" fmla="*/ 4955863 h 4955863"/>
              <a:gd name="connsiteX7" fmla="*/ 360228 w 3994169"/>
              <a:gd name="connsiteY7" fmla="*/ 4955863 h 4955863"/>
              <a:gd name="connsiteX8" fmla="*/ 12915 w 3994169"/>
              <a:gd name="connsiteY8" fmla="*/ 4501132 h 4955863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94169" h="4955863">
                <a:moveTo>
                  <a:pt x="12915" y="4501132"/>
                </a:moveTo>
                <a:lnTo>
                  <a:pt x="1168268" y="265269"/>
                </a:lnTo>
                <a:cubicBezTo>
                  <a:pt x="1210956" y="108760"/>
                  <a:pt x="1353354" y="0"/>
                  <a:pt x="1515580" y="0"/>
                </a:cubicBezTo>
                <a:lnTo>
                  <a:pt x="3633942" y="0"/>
                </a:lnTo>
                <a:cubicBezTo>
                  <a:pt x="3871499" y="0"/>
                  <a:pt x="4043766" y="225547"/>
                  <a:pt x="3981255" y="454731"/>
                </a:cubicBezTo>
                <a:lnTo>
                  <a:pt x="2825902" y="4690594"/>
                </a:lnTo>
                <a:cubicBezTo>
                  <a:pt x="2783214" y="4847103"/>
                  <a:pt x="2640815" y="4955863"/>
                  <a:pt x="2478590" y="4955863"/>
                </a:cubicBezTo>
                <a:lnTo>
                  <a:pt x="360228" y="4955863"/>
                </a:lnTo>
                <a:cubicBezTo>
                  <a:pt x="122671" y="4955863"/>
                  <a:pt x="-49596" y="4730316"/>
                  <a:pt x="12915" y="4501132"/>
                </a:cubicBezTo>
              </a:path>
            </a:pathLst>
          </a:custGeom>
          <a:gradFill flip="none" rotWithShape="1">
            <a:gsLst>
              <a:gs pos="0">
                <a:srgbClr val="C8E7FA">
                  <a:alpha val="100000"/>
                </a:srgbClr>
              </a:gs>
              <a:gs pos="100000">
                <a:srgbClr val="0E48D9">
                  <a:alpha val="3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cxnSp>
        <p:nvCxnSpPr>
          <p:cNvPr id="60" name="直接箭头连接符 2" title=""/>
          <p:cNvCxnSpPr/>
          <p:nvPr>
            <p:custDataLst>
              <p:tags r:id="rId15"/>
            </p:custDataLst>
          </p:nvPr>
        </p:nvCxnSpPr>
        <p:spPr>
          <a:xfrm flipV="1">
            <a:off x="8890406" y="3175712"/>
            <a:ext cx="903605" cy="1095375"/>
          </a:xfrm>
          <a:prstGeom prst="line">
            <a:avLst/>
          </a:prstGeom>
          <a:noFill/>
          <a:ln w="60325" cmpd="sng">
            <a:solidFill>
              <a:schemeClr val="bg1"/>
            </a:solidFill>
            <a:prstDash val="sysDash"/>
            <a:round/>
            <a:tailEnd type="arrow"/>
          </a:ln>
        </p:spPr>
      </p:cxnSp>
      <p:cxnSp>
        <p:nvCxnSpPr>
          <p:cNvPr id="61" name="直接箭头连接符 3" title=""/>
          <p:cNvCxnSpPr/>
          <p:nvPr>
            <p:custDataLst>
              <p:tags r:id="rId16"/>
            </p:custDataLst>
          </p:nvPr>
        </p:nvCxnSpPr>
        <p:spPr>
          <a:xfrm flipH="1" flipV="1">
            <a:off x="8310169" y="3151582"/>
            <a:ext cx="577215" cy="1141730"/>
          </a:xfrm>
          <a:prstGeom prst="line">
            <a:avLst/>
          </a:prstGeom>
          <a:noFill/>
          <a:ln w="60325" cmpd="sng">
            <a:solidFill>
              <a:schemeClr val="bg1"/>
            </a:solidFill>
            <a:prstDash val="sysDash"/>
            <a:round/>
            <a:tailEnd type="arrow"/>
          </a:ln>
        </p:spPr>
      </p:cxnSp>
      <p:cxnSp>
        <p:nvCxnSpPr>
          <p:cNvPr id="62" name="直接箭头连接符 1" title=""/>
          <p:cNvCxnSpPr/>
          <p:nvPr>
            <p:custDataLst>
              <p:tags r:id="rId17"/>
            </p:custDataLst>
          </p:nvPr>
        </p:nvCxnSpPr>
        <p:spPr>
          <a:xfrm flipH="1">
            <a:off x="8864371" y="4264102"/>
            <a:ext cx="20657" cy="797945"/>
          </a:xfrm>
          <a:prstGeom prst="line">
            <a:avLst/>
          </a:prstGeom>
          <a:noFill/>
          <a:ln w="60325">
            <a:solidFill>
              <a:schemeClr val="bg1"/>
            </a:solidFill>
            <a:prstDash val="sysDash"/>
            <a:round/>
            <a:tailEnd type="arrow"/>
          </a:ln>
        </p:spPr>
      </p:cxn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 fill="hold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 fill="hold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 fill="hold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>
          <p:custDataLst>
            <p:tags r:id="rId3"/>
          </p:custDataLst>
        </p:nvPr>
      </p:nvGrpSpPr>
      <p:grpSpPr>
        <a:xfrm>
          <a:off x="0" y="0"/>
          <a:ext cx="0" cy="0"/>
        </a:xfrm>
      </p:grpSpPr>
      <p:sp>
        <p:nvSpPr>
          <p:cNvPr id="58" name="矩形 57" title=""/>
          <p:cNvSpPr/>
          <p:nvPr>
            <p:custDataLst>
              <p:tags r:id="rId4"/>
            </p:custDataLst>
          </p:nvPr>
        </p:nvSpPr>
        <p:spPr>
          <a:xfrm flipH="1">
            <a:off x="-15240" y="0"/>
            <a:ext cx="12206605" cy="6858000"/>
          </a:xfrm>
          <a:prstGeom prst="rect">
            <a:avLst/>
          </a:prstGeom>
          <a:gradFill flip="none" rotWithShape="1">
            <a:gsLst>
              <a:gs pos="0">
                <a:srgbClr val="EEF6FF">
                  <a:alpha val="0"/>
                </a:srgbClr>
              </a:gs>
              <a:gs pos="79000">
                <a:srgbClr val="D0E9F0">
                  <a:alpha val="36000"/>
                </a:srgbClr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0" name="组合 19" title=""/>
          <p:cNvGrpSpPr/>
          <p:nvPr>
            <p:custDataLst>
              <p:tags r:id="rId5"/>
            </p:custDataLst>
          </p:nvPr>
        </p:nvGrpSpPr>
        <p:grpSpPr>
          <a:xfrm>
            <a:off x="605790" y="327025"/>
            <a:ext cx="5932805" cy="521970"/>
            <a:chOff x="952" y="529"/>
            <a:chExt cx="9343" cy="822"/>
          </a:xfrm>
        </p:grpSpPr>
        <p:sp>
          <p:nvSpPr>
            <p:cNvPr id="39" name="文本框 38"/>
            <p:cNvSpPr txBox="1"/>
            <p:nvPr>
              <p:custDataLst>
                <p:tags r:id="rId6"/>
              </p:custDataLst>
            </p:nvPr>
          </p:nvSpPr>
          <p:spPr>
            <a:xfrm>
              <a:off x="1884" y="529"/>
              <a:ext cx="8411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2800" b="1">
                  <a:latin typeface="黑体" panose="02010609060101010101" charset="-122"/>
                  <a:ea typeface="黑体" panose="02010609060101010101" charset="-122"/>
                  <a:sym typeface="+mn-ea"/>
                </a:rPr>
                <a:t>能力提升</a:t>
              </a:r>
              <a:endParaRPr lang="zh-CN" altLang="en-US" sz="2800" b="1">
                <a:latin typeface="黑体" panose="02010609060101010101" charset="-122"/>
                <a:ea typeface="黑体" panose="02010609060101010101" charset="-122"/>
                <a:sym typeface="+mn-ea"/>
              </a:endParaRPr>
            </a:p>
          </p:txBody>
        </p:sp>
        <p:grpSp>
          <p:nvGrpSpPr>
            <p:cNvPr id="40" name="组合 39"/>
            <p:cNvGrpSpPr/>
            <p:nvPr>
              <p:custDataLst>
                <p:tags r:id="rId7"/>
              </p:custDataLst>
            </p:nvPr>
          </p:nvGrpSpPr>
          <p:grpSpPr>
            <a:xfrm flipH="1">
              <a:off x="952" y="609"/>
              <a:ext cx="791" cy="650"/>
              <a:chOff x="154433" y="372836"/>
              <a:chExt cx="450405" cy="412977"/>
            </a:xfrm>
          </p:grpSpPr>
          <p:sp>
            <p:nvSpPr>
              <p:cNvPr id="41" name="平行四边形 8"/>
              <p:cNvSpPr/>
              <p:nvPr>
                <p:custDataLst>
                  <p:tags r:id="rId8"/>
                </p:custDataLst>
              </p:nvPr>
            </p:nvSpPr>
            <p:spPr>
              <a:xfrm>
                <a:off x="154433" y="372836"/>
                <a:ext cx="332838" cy="412977"/>
              </a:xfrm>
              <a:custGeom>
                <a:gdLst>
                  <a:gd name="connsiteX0" fmla="*/ 12915 w 3994169"/>
                  <a:gd name="connsiteY0" fmla="*/ 4501132 h 4955863"/>
                  <a:gd name="connsiteX1" fmla="*/ 1168268 w 3994169"/>
                  <a:gd name="connsiteY1" fmla="*/ 265269 h 4955863"/>
                  <a:gd name="connsiteX2" fmla="*/ 1515580 w 3994169"/>
                  <a:gd name="connsiteY2" fmla="*/ 0 h 4955863"/>
                  <a:gd name="connsiteX3" fmla="*/ 3633942 w 3994169"/>
                  <a:gd name="connsiteY3" fmla="*/ 0 h 4955863"/>
                  <a:gd name="connsiteX4" fmla="*/ 3981255 w 3994169"/>
                  <a:gd name="connsiteY4" fmla="*/ 454731 h 4955863"/>
                  <a:gd name="connsiteX5" fmla="*/ 2825902 w 3994169"/>
                  <a:gd name="connsiteY5" fmla="*/ 4690594 h 4955863"/>
                  <a:gd name="connsiteX6" fmla="*/ 2478590 w 3994169"/>
                  <a:gd name="connsiteY6" fmla="*/ 4955863 h 4955863"/>
                  <a:gd name="connsiteX7" fmla="*/ 360228 w 3994169"/>
                  <a:gd name="connsiteY7" fmla="*/ 4955863 h 4955863"/>
                  <a:gd name="connsiteX8" fmla="*/ 12915 w 3994169"/>
                  <a:gd name="connsiteY8" fmla="*/ 4501132 h 4955863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994169" h="4955863">
                    <a:moveTo>
                      <a:pt x="12915" y="4501132"/>
                    </a:moveTo>
                    <a:lnTo>
                      <a:pt x="1168268" y="265269"/>
                    </a:lnTo>
                    <a:cubicBezTo>
                      <a:pt x="1210956" y="108760"/>
                      <a:pt x="1353354" y="0"/>
                      <a:pt x="1515580" y="0"/>
                    </a:cubicBezTo>
                    <a:lnTo>
                      <a:pt x="3633942" y="0"/>
                    </a:lnTo>
                    <a:cubicBezTo>
                      <a:pt x="3871499" y="0"/>
                      <a:pt x="4043766" y="225547"/>
                      <a:pt x="3981255" y="454731"/>
                    </a:cubicBezTo>
                    <a:lnTo>
                      <a:pt x="2825902" y="4690594"/>
                    </a:lnTo>
                    <a:cubicBezTo>
                      <a:pt x="2783214" y="4847103"/>
                      <a:pt x="2640815" y="4955863"/>
                      <a:pt x="2478590" y="4955863"/>
                    </a:cubicBezTo>
                    <a:lnTo>
                      <a:pt x="360228" y="4955863"/>
                    </a:lnTo>
                    <a:cubicBezTo>
                      <a:pt x="122671" y="4955863"/>
                      <a:pt x="-49596" y="4730316"/>
                      <a:pt x="12915" y="4501132"/>
                    </a:cubicBezTo>
                  </a:path>
                </a:pathLst>
              </a:custGeom>
              <a:gradFill flip="none" rotWithShape="1">
                <a:gsLst>
                  <a:gs pos="0">
                    <a:srgbClr val="0E48D9"/>
                  </a:gs>
                  <a:gs pos="100000">
                    <a:srgbClr val="679FDD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42" name="平行四边形 8"/>
              <p:cNvSpPr/>
              <p:nvPr>
                <p:custDataLst>
                  <p:tags r:id="rId9"/>
                </p:custDataLst>
              </p:nvPr>
            </p:nvSpPr>
            <p:spPr>
              <a:xfrm>
                <a:off x="444945" y="587422"/>
                <a:ext cx="159893" cy="198391"/>
              </a:xfrm>
              <a:custGeom>
                <a:gdLst>
                  <a:gd name="connsiteX0" fmla="*/ 12915 w 3994169"/>
                  <a:gd name="connsiteY0" fmla="*/ 4501132 h 4955863"/>
                  <a:gd name="connsiteX1" fmla="*/ 1168268 w 3994169"/>
                  <a:gd name="connsiteY1" fmla="*/ 265269 h 4955863"/>
                  <a:gd name="connsiteX2" fmla="*/ 1515580 w 3994169"/>
                  <a:gd name="connsiteY2" fmla="*/ 0 h 4955863"/>
                  <a:gd name="connsiteX3" fmla="*/ 3633942 w 3994169"/>
                  <a:gd name="connsiteY3" fmla="*/ 0 h 4955863"/>
                  <a:gd name="connsiteX4" fmla="*/ 3981255 w 3994169"/>
                  <a:gd name="connsiteY4" fmla="*/ 454731 h 4955863"/>
                  <a:gd name="connsiteX5" fmla="*/ 2825902 w 3994169"/>
                  <a:gd name="connsiteY5" fmla="*/ 4690594 h 4955863"/>
                  <a:gd name="connsiteX6" fmla="*/ 2478590 w 3994169"/>
                  <a:gd name="connsiteY6" fmla="*/ 4955863 h 4955863"/>
                  <a:gd name="connsiteX7" fmla="*/ 360228 w 3994169"/>
                  <a:gd name="connsiteY7" fmla="*/ 4955863 h 4955863"/>
                  <a:gd name="connsiteX8" fmla="*/ 12915 w 3994169"/>
                  <a:gd name="connsiteY8" fmla="*/ 4501132 h 4955863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994169" h="4955863">
                    <a:moveTo>
                      <a:pt x="12915" y="4501132"/>
                    </a:moveTo>
                    <a:lnTo>
                      <a:pt x="1168268" y="265269"/>
                    </a:lnTo>
                    <a:cubicBezTo>
                      <a:pt x="1210956" y="108760"/>
                      <a:pt x="1353354" y="0"/>
                      <a:pt x="1515580" y="0"/>
                    </a:cubicBezTo>
                    <a:lnTo>
                      <a:pt x="3633942" y="0"/>
                    </a:lnTo>
                    <a:cubicBezTo>
                      <a:pt x="3871499" y="0"/>
                      <a:pt x="4043766" y="225547"/>
                      <a:pt x="3981255" y="454731"/>
                    </a:cubicBezTo>
                    <a:lnTo>
                      <a:pt x="2825902" y="4690594"/>
                    </a:lnTo>
                    <a:cubicBezTo>
                      <a:pt x="2783214" y="4847103"/>
                      <a:pt x="2640815" y="4955863"/>
                      <a:pt x="2478590" y="4955863"/>
                    </a:cubicBezTo>
                    <a:lnTo>
                      <a:pt x="360228" y="4955863"/>
                    </a:lnTo>
                    <a:cubicBezTo>
                      <a:pt x="122671" y="4955863"/>
                      <a:pt x="-49596" y="4730316"/>
                      <a:pt x="12915" y="4501132"/>
                    </a:cubicBezTo>
                  </a:path>
                </a:pathLst>
              </a:custGeom>
              <a:gradFill flip="none" rotWithShape="1">
                <a:gsLst>
                  <a:gs pos="0">
                    <a:srgbClr val="0E48D9"/>
                  </a:gs>
                  <a:gs pos="100000">
                    <a:srgbClr val="387DE8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</p:grpSp>
      </p:grpSp>
      <p:cxnSp>
        <p:nvCxnSpPr>
          <p:cNvPr id="13" name="直接连接符 12" title=""/>
          <p:cNvCxnSpPr/>
          <p:nvPr>
            <p:custDataLst>
              <p:tags r:id="rId10"/>
            </p:custDataLst>
          </p:nvPr>
        </p:nvCxnSpPr>
        <p:spPr>
          <a:xfrm>
            <a:off x="10941050" y="476885"/>
            <a:ext cx="737870" cy="0"/>
          </a:xfrm>
          <a:prstGeom prst="line">
            <a:avLst/>
          </a:prstGeom>
          <a:ln>
            <a:solidFill>
              <a:srgbClr val="0E48D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组合 47" title=""/>
          <p:cNvGrpSpPr/>
          <p:nvPr>
            <p:custDataLst>
              <p:tags r:id="rId11"/>
            </p:custDataLst>
          </p:nvPr>
        </p:nvGrpSpPr>
        <p:grpSpPr>
          <a:xfrm>
            <a:off x="1198880" y="1166495"/>
            <a:ext cx="9739630" cy="593090"/>
            <a:chOff x="1888" y="1594"/>
            <a:chExt cx="15338" cy="934"/>
          </a:xfrm>
        </p:grpSpPr>
        <p:grpSp>
          <p:nvGrpSpPr>
            <p:cNvPr id="28" name="组合 27"/>
            <p:cNvGrpSpPr/>
            <p:nvPr>
              <p:custDataLst>
                <p:tags r:id="rId12"/>
              </p:custDataLst>
            </p:nvPr>
          </p:nvGrpSpPr>
          <p:grpSpPr>
            <a:xfrm>
              <a:off x="1888" y="1594"/>
              <a:ext cx="15338" cy="934"/>
              <a:chOff x="1854004" y="1384000"/>
              <a:chExt cx="9661610" cy="1521016"/>
            </a:xfrm>
          </p:grpSpPr>
          <p:sp>
            <p:nvSpPr>
              <p:cNvPr id="29" name="圆角矩形 19"/>
              <p:cNvSpPr/>
              <p:nvPr>
                <p:custDataLst>
                  <p:tags r:id="rId13"/>
                </p:custDataLst>
              </p:nvPr>
            </p:nvSpPr>
            <p:spPr>
              <a:xfrm rot="5400000" flipH="1">
                <a:off x="5924301" y="-2686297"/>
                <a:ext cx="1521016" cy="9661610"/>
              </a:xfrm>
              <a:prstGeom prst="roundRect">
                <a:avLst>
                  <a:gd name="adj" fmla="val 50000"/>
                </a:avLst>
              </a:prstGeom>
              <a:noFill/>
              <a:ln w="19050"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思源黑体 CN Normal" panose="020b0400000000000000" pitchFamily="34" charset="-122"/>
                  <a:ea typeface="思源黑体 CN Regular" panose="020b0500000000000000" pitchFamily="34" charset="-122"/>
                  <a:sym typeface="思源黑体 CN Normal" panose="020b0400000000000000" pitchFamily="34" charset="-122"/>
                </a:endParaRPr>
              </a:p>
            </p:txBody>
          </p:sp>
          <p:sp>
            <p:nvSpPr>
              <p:cNvPr id="30" name="圆角矩形 20"/>
              <p:cNvSpPr/>
              <p:nvPr>
                <p:custDataLst>
                  <p:tags r:id="rId14"/>
                </p:custDataLst>
              </p:nvPr>
            </p:nvSpPr>
            <p:spPr>
              <a:xfrm>
                <a:off x="1892138" y="1505711"/>
                <a:ext cx="1650846" cy="1277594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rgbClr val="0E48D9"/>
                  </a:gs>
                  <a:gs pos="100000">
                    <a:srgbClr val="387DE8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r>
                  <a:rPr lang="zh-CN" altLang="en-US" sz="2400">
                    <a:latin typeface="黑体" panose="02010609060101010101" charset="-122"/>
                    <a:ea typeface="黑体" panose="02010609060101010101" charset="-122"/>
                    <a:sym typeface="思源黑体 CN Normal" panose="020b0400000000000000" pitchFamily="34" charset="-122"/>
                  </a:rPr>
                  <a:t>题型二</a:t>
                </a:r>
                <a:endParaRPr lang="zh-CN" altLang="en-US" sz="2400">
                  <a:latin typeface="黑体" panose="02010609060101010101" charset="-122"/>
                  <a:ea typeface="黑体" panose="02010609060101010101" charset="-122"/>
                  <a:sym typeface="思源黑体 CN Normal" panose="020b0400000000000000" pitchFamily="34" charset="-122"/>
                </a:endParaRPr>
              </a:p>
            </p:txBody>
          </p:sp>
          <p:sp>
            <p:nvSpPr>
              <p:cNvPr id="31" name="空心弧 30"/>
              <p:cNvSpPr/>
              <p:nvPr>
                <p:custDataLst>
                  <p:tags r:id="rId15"/>
                </p:custDataLst>
              </p:nvPr>
            </p:nvSpPr>
            <p:spPr>
              <a:xfrm rot="5400000" flipH="1">
                <a:off x="10566066" y="1870496"/>
                <a:ext cx="1276741" cy="548025"/>
              </a:xfrm>
              <a:prstGeom prst="blockArc">
                <a:avLst/>
              </a:prstGeom>
              <a:gradFill flip="none" rotWithShape="1">
                <a:gsLst>
                  <a:gs pos="0">
                    <a:srgbClr val="0E48D9"/>
                  </a:gs>
                  <a:gs pos="100000">
                    <a:srgbClr val="387DE8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sym typeface="思源黑体 CN Normal" panose="020b0400000000000000" pitchFamily="34" charset="-122"/>
                </a:endParaRPr>
              </a:p>
            </p:txBody>
          </p:sp>
        </p:grpSp>
        <p:sp>
          <p:nvSpPr>
            <p:cNvPr id="45" name="矩形 25602"/>
            <p:cNvSpPr>
              <a:spLocks noChangeArrowheads="1"/>
            </p:cNvSpPr>
            <p:nvPr>
              <p:custDataLst>
                <p:tags r:id="rId16"/>
              </p:custDataLst>
            </p:nvPr>
          </p:nvSpPr>
          <p:spPr bwMode="auto">
            <a:xfrm>
              <a:off x="4568" y="1629"/>
              <a:ext cx="12112" cy="8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anchor="ctr">
              <a:spAutoFit/>
            </a:bodyPr>
            <a:lstStyle/>
            <a:p>
              <a:r>
                <a:rPr lang="zh-CN" altLang="en-US" sz="2400">
                  <a:latin typeface="黑体" panose="02010609060101010101" charset="-122"/>
                  <a:ea typeface="黑体" panose="02010609060101010101" charset="-122"/>
                </a:rPr>
                <a:t>空间向量的线性表示</a:t>
              </a:r>
              <a:r>
                <a:rPr lang="zh-CN" altLang="en-US" sz="2800">
                  <a:solidFill>
                    <a:srgbClr val="FF0000"/>
                  </a:solidFill>
                  <a:latin typeface="Times New Roman" panose="02020603050405020304" pitchFamily="18" charset="0"/>
                  <a:ea typeface="黑体" panose="02010609060101010101" charset="-122"/>
                </a:rPr>
                <a:t> </a:t>
              </a:r>
              <a:endParaRPr lang="zh-CN" altLang="en-US" sz="280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charset="-122"/>
              </a:endParaRPr>
            </a:p>
          </p:txBody>
        </p:sp>
      </p:grpSp>
      <p:sp>
        <p:nvSpPr>
          <p:cNvPr id="46" name="圆角矩形 20" title=""/>
          <p:cNvSpPr/>
          <p:nvPr>
            <p:custDataLst>
              <p:tags r:id="rId17"/>
            </p:custDataLst>
          </p:nvPr>
        </p:nvSpPr>
        <p:spPr>
          <a:xfrm>
            <a:off x="1237615" y="1920240"/>
            <a:ext cx="1174115" cy="49847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E48D9"/>
              </a:gs>
              <a:gs pos="100000">
                <a:srgbClr val="387DE8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sz="2400">
                <a:latin typeface="黑体" panose="02010609060101010101" charset="-122"/>
                <a:ea typeface="黑体" panose="02010609060101010101" charset="-122"/>
                <a:sym typeface="思源黑体 CN Normal" panose="020b0400000000000000" pitchFamily="34" charset="-122"/>
              </a:rPr>
              <a:t>解析</a:t>
            </a:r>
            <a:endParaRPr lang="zh-CN" altLang="en-US" sz="2400">
              <a:latin typeface="黑体" panose="02010609060101010101" charset="-122"/>
              <a:ea typeface="黑体" panose="02010609060101010101" charset="-122"/>
              <a:sym typeface="思源黑体 CN Normal" panose="020b0400000000000000" pitchFamily="34" charset="-122"/>
            </a:endParaRPr>
          </a:p>
        </p:txBody>
      </p:sp>
      <p:sp>
        <p:nvSpPr>
          <p:cNvPr id="49" name="任意多边形: 形状 10" title=""/>
          <p:cNvSpPr/>
          <p:nvPr>
            <p:custDataLst>
              <p:tags r:id="rId18"/>
            </p:custDataLst>
          </p:nvPr>
        </p:nvSpPr>
        <p:spPr>
          <a:xfrm>
            <a:off x="8689975" y="2945765"/>
            <a:ext cx="3502025" cy="3912235"/>
          </a:xfrm>
          <a:custGeom>
            <a:gdLst>
              <a:gd name="connsiteX0" fmla="*/ 2971800 w 3581400"/>
              <a:gd name="connsiteY0" fmla="*/ 0 h 4000500"/>
              <a:gd name="connsiteX1" fmla="*/ 3570721 w 3581400"/>
              <a:gd name="connsiteY1" fmla="*/ 60377 h 4000500"/>
              <a:gd name="connsiteX2" fmla="*/ 3581400 w 3581400"/>
              <a:gd name="connsiteY2" fmla="*/ 63122 h 4000500"/>
              <a:gd name="connsiteX3" fmla="*/ 3581400 w 3581400"/>
              <a:gd name="connsiteY3" fmla="*/ 4000500 h 4000500"/>
              <a:gd name="connsiteX4" fmla="*/ 186669 w 3581400"/>
              <a:gd name="connsiteY4" fmla="*/ 4000500 h 4000500"/>
              <a:gd name="connsiteX5" fmla="*/ 133606 w 3581400"/>
              <a:gd name="connsiteY5" fmla="*/ 3855523 h 4000500"/>
              <a:gd name="connsiteX6" fmla="*/ 0 w 3581400"/>
              <a:gd name="connsiteY6" fmla="*/ 2971800 h 4000500"/>
              <a:gd name="connsiteX7" fmla="*/ 2971800 w 3581400"/>
              <a:gd name="connsiteY7" fmla="*/ 0 h 4000500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81400" h="4000500">
                <a:moveTo>
                  <a:pt x="2971800" y="0"/>
                </a:moveTo>
                <a:cubicBezTo>
                  <a:pt x="3176960" y="0"/>
                  <a:pt x="3377264" y="20790"/>
                  <a:pt x="3570721" y="60377"/>
                </a:cubicBezTo>
                <a:lnTo>
                  <a:pt x="3581400" y="63122"/>
                </a:lnTo>
                <a:lnTo>
                  <a:pt x="3581400" y="4000500"/>
                </a:lnTo>
                <a:lnTo>
                  <a:pt x="186669" y="4000500"/>
                </a:lnTo>
                <a:lnTo>
                  <a:pt x="133606" y="3855523"/>
                </a:lnTo>
                <a:cubicBezTo>
                  <a:pt x="46776" y="3576355"/>
                  <a:pt x="0" y="3279540"/>
                  <a:pt x="0" y="2971800"/>
                </a:cubicBezTo>
                <a:cubicBezTo>
                  <a:pt x="0" y="1330520"/>
                  <a:pt x="1330520" y="0"/>
                  <a:pt x="2971800" y="0"/>
                </a:cubicBezTo>
                <a:close/>
              </a:path>
            </a:pathLst>
          </a:custGeom>
          <a:gradFill flip="none" rotWithShape="1">
            <a:gsLst>
              <a:gs pos="0">
                <a:srgbClr val="2D69D9">
                  <a:alpha val="40000"/>
                </a:srgbClr>
              </a:gs>
              <a:gs pos="100000">
                <a:srgbClr val="C7E1F1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9" name="平行四边形 8" title=""/>
          <p:cNvSpPr/>
          <p:nvPr>
            <p:custDataLst>
              <p:tags r:id="rId19"/>
            </p:custDataLst>
          </p:nvPr>
        </p:nvSpPr>
        <p:spPr>
          <a:xfrm flipH="1">
            <a:off x="-1275080" y="4347210"/>
            <a:ext cx="2383155" cy="2954020"/>
          </a:xfrm>
          <a:custGeom>
            <a:gdLst>
              <a:gd name="connsiteX0" fmla="*/ 12915 w 3994169"/>
              <a:gd name="connsiteY0" fmla="*/ 4501132 h 4955863"/>
              <a:gd name="connsiteX1" fmla="*/ 1168268 w 3994169"/>
              <a:gd name="connsiteY1" fmla="*/ 265269 h 4955863"/>
              <a:gd name="connsiteX2" fmla="*/ 1515580 w 3994169"/>
              <a:gd name="connsiteY2" fmla="*/ 0 h 4955863"/>
              <a:gd name="connsiteX3" fmla="*/ 3633942 w 3994169"/>
              <a:gd name="connsiteY3" fmla="*/ 0 h 4955863"/>
              <a:gd name="connsiteX4" fmla="*/ 3981255 w 3994169"/>
              <a:gd name="connsiteY4" fmla="*/ 454731 h 4955863"/>
              <a:gd name="connsiteX5" fmla="*/ 2825902 w 3994169"/>
              <a:gd name="connsiteY5" fmla="*/ 4690594 h 4955863"/>
              <a:gd name="connsiteX6" fmla="*/ 2478590 w 3994169"/>
              <a:gd name="connsiteY6" fmla="*/ 4955863 h 4955863"/>
              <a:gd name="connsiteX7" fmla="*/ 360228 w 3994169"/>
              <a:gd name="connsiteY7" fmla="*/ 4955863 h 4955863"/>
              <a:gd name="connsiteX8" fmla="*/ 12915 w 3994169"/>
              <a:gd name="connsiteY8" fmla="*/ 4501132 h 4955863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94169" h="4955863">
                <a:moveTo>
                  <a:pt x="12915" y="4501132"/>
                </a:moveTo>
                <a:lnTo>
                  <a:pt x="1168268" y="265269"/>
                </a:lnTo>
                <a:cubicBezTo>
                  <a:pt x="1210956" y="108760"/>
                  <a:pt x="1353354" y="0"/>
                  <a:pt x="1515580" y="0"/>
                </a:cubicBezTo>
                <a:lnTo>
                  <a:pt x="3633942" y="0"/>
                </a:lnTo>
                <a:cubicBezTo>
                  <a:pt x="3871499" y="0"/>
                  <a:pt x="4043766" y="225547"/>
                  <a:pt x="3981255" y="454731"/>
                </a:cubicBezTo>
                <a:lnTo>
                  <a:pt x="2825902" y="4690594"/>
                </a:lnTo>
                <a:cubicBezTo>
                  <a:pt x="2783214" y="4847103"/>
                  <a:pt x="2640815" y="4955863"/>
                  <a:pt x="2478590" y="4955863"/>
                </a:cubicBezTo>
                <a:lnTo>
                  <a:pt x="360228" y="4955863"/>
                </a:lnTo>
                <a:cubicBezTo>
                  <a:pt x="122671" y="4955863"/>
                  <a:pt x="-49596" y="4730316"/>
                  <a:pt x="12915" y="4501132"/>
                </a:cubicBezTo>
              </a:path>
            </a:pathLst>
          </a:custGeom>
          <a:gradFill flip="none" rotWithShape="1">
            <a:gsLst>
              <a:gs pos="0">
                <a:srgbClr val="C8E7FA">
                  <a:alpha val="100000"/>
                </a:srgbClr>
              </a:gs>
              <a:gs pos="100000">
                <a:srgbClr val="0E48D9">
                  <a:alpha val="3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graphicFrame>
        <p:nvGraphicFramePr>
          <p:cNvPr id="2" name="对象 1" title=""/>
          <p:cNvGraphicFramePr>
            <a:graphicFrameLocks noChangeAspect="1"/>
          </p:cNvGraphicFramePr>
          <p:nvPr>
            <p:custDataLst>
              <p:tags r:id="rId20"/>
            </p:custDataLst>
          </p:nvPr>
        </p:nvGraphicFramePr>
        <p:xfrm>
          <a:off x="1237615" y="1856740"/>
          <a:ext cx="11142345" cy="3837940"/>
        </p:xfrm>
        <a:graphic>
          <a:graphicData uri="http://schemas.openxmlformats.org/presentationml/2006/ole">
            <mc:AlternateContent>
              <mc:Choice xmlns:v="urn:schemas-microsoft-com:vml" Requires="v">
                <p:oleObj spid="_x0000_s1078" name="文档" r:id="rId21" imgW="5286375" imgH="1800225" progId="Word.Document.12">
                  <p:embed/>
                </p:oleObj>
              </mc:Choice>
              <mc:Fallback>
                <p:oleObj name="文档" r:id="rId21" imgW="5286375" imgH="1800225" progId="Word.Document.12">
                  <p:embed/>
                  <p:pic>
                    <p:nvPicPr>
                      <p:cNvPr id="0" name="OLE substitute image"/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1237615" y="1856740"/>
                        <a:ext cx="11142345" cy="38379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/>
</p:sld>
</file>

<file path=ppt/slides/slide31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>
          <p:custDataLst>
            <p:tags r:id="rId3"/>
          </p:custDataLst>
        </p:nvPr>
      </p:nvGrpSpPr>
      <p:grpSpPr>
        <a:xfrm>
          <a:off x="0" y="0"/>
          <a:ext cx="0" cy="0"/>
        </a:xfrm>
      </p:grpSpPr>
      <p:sp>
        <p:nvSpPr>
          <p:cNvPr id="58" name="矩形 57" title=""/>
          <p:cNvSpPr/>
          <p:nvPr>
            <p:custDataLst>
              <p:tags r:id="rId4"/>
            </p:custDataLst>
          </p:nvPr>
        </p:nvSpPr>
        <p:spPr>
          <a:xfrm flipH="1">
            <a:off x="-15240" y="0"/>
            <a:ext cx="12206605" cy="6858000"/>
          </a:xfrm>
          <a:prstGeom prst="rect">
            <a:avLst/>
          </a:prstGeom>
          <a:gradFill flip="none" rotWithShape="1">
            <a:gsLst>
              <a:gs pos="0">
                <a:srgbClr val="EEF6FF">
                  <a:alpha val="0"/>
                </a:srgbClr>
              </a:gs>
              <a:gs pos="79000">
                <a:srgbClr val="D0E9F0">
                  <a:alpha val="36000"/>
                </a:srgbClr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0" name="组合 19" title=""/>
          <p:cNvGrpSpPr/>
          <p:nvPr>
            <p:custDataLst>
              <p:tags r:id="rId5"/>
            </p:custDataLst>
          </p:nvPr>
        </p:nvGrpSpPr>
        <p:grpSpPr>
          <a:xfrm>
            <a:off x="605790" y="327025"/>
            <a:ext cx="5932805" cy="521970"/>
            <a:chOff x="952" y="529"/>
            <a:chExt cx="9343" cy="822"/>
          </a:xfrm>
        </p:grpSpPr>
        <p:sp>
          <p:nvSpPr>
            <p:cNvPr id="39" name="文本框 38"/>
            <p:cNvSpPr txBox="1"/>
            <p:nvPr>
              <p:custDataLst>
                <p:tags r:id="rId6"/>
              </p:custDataLst>
            </p:nvPr>
          </p:nvSpPr>
          <p:spPr>
            <a:xfrm>
              <a:off x="1884" y="529"/>
              <a:ext cx="8411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2800" b="1">
                  <a:latin typeface="黑体" panose="02010609060101010101" charset="-122"/>
                  <a:ea typeface="黑体" panose="02010609060101010101" charset="-122"/>
                  <a:sym typeface="+mn-ea"/>
                </a:rPr>
                <a:t>能力提升</a:t>
              </a:r>
              <a:endParaRPr lang="zh-CN" altLang="en-US" sz="2800" b="1">
                <a:latin typeface="黑体" panose="02010609060101010101" charset="-122"/>
                <a:ea typeface="黑体" panose="02010609060101010101" charset="-122"/>
                <a:sym typeface="+mn-ea"/>
              </a:endParaRPr>
            </a:p>
          </p:txBody>
        </p:sp>
        <p:grpSp>
          <p:nvGrpSpPr>
            <p:cNvPr id="40" name="组合 39"/>
            <p:cNvGrpSpPr/>
            <p:nvPr>
              <p:custDataLst>
                <p:tags r:id="rId7"/>
              </p:custDataLst>
            </p:nvPr>
          </p:nvGrpSpPr>
          <p:grpSpPr>
            <a:xfrm flipH="1">
              <a:off x="952" y="609"/>
              <a:ext cx="791" cy="650"/>
              <a:chOff x="154433" y="372836"/>
              <a:chExt cx="450405" cy="412977"/>
            </a:xfrm>
          </p:grpSpPr>
          <p:sp>
            <p:nvSpPr>
              <p:cNvPr id="41" name="平行四边形 8"/>
              <p:cNvSpPr/>
              <p:nvPr>
                <p:custDataLst>
                  <p:tags r:id="rId8"/>
                </p:custDataLst>
              </p:nvPr>
            </p:nvSpPr>
            <p:spPr>
              <a:xfrm>
                <a:off x="154433" y="372836"/>
                <a:ext cx="332838" cy="412977"/>
              </a:xfrm>
              <a:custGeom>
                <a:gdLst>
                  <a:gd name="connsiteX0" fmla="*/ 12915 w 3994169"/>
                  <a:gd name="connsiteY0" fmla="*/ 4501132 h 4955863"/>
                  <a:gd name="connsiteX1" fmla="*/ 1168268 w 3994169"/>
                  <a:gd name="connsiteY1" fmla="*/ 265269 h 4955863"/>
                  <a:gd name="connsiteX2" fmla="*/ 1515580 w 3994169"/>
                  <a:gd name="connsiteY2" fmla="*/ 0 h 4955863"/>
                  <a:gd name="connsiteX3" fmla="*/ 3633942 w 3994169"/>
                  <a:gd name="connsiteY3" fmla="*/ 0 h 4955863"/>
                  <a:gd name="connsiteX4" fmla="*/ 3981255 w 3994169"/>
                  <a:gd name="connsiteY4" fmla="*/ 454731 h 4955863"/>
                  <a:gd name="connsiteX5" fmla="*/ 2825902 w 3994169"/>
                  <a:gd name="connsiteY5" fmla="*/ 4690594 h 4955863"/>
                  <a:gd name="connsiteX6" fmla="*/ 2478590 w 3994169"/>
                  <a:gd name="connsiteY6" fmla="*/ 4955863 h 4955863"/>
                  <a:gd name="connsiteX7" fmla="*/ 360228 w 3994169"/>
                  <a:gd name="connsiteY7" fmla="*/ 4955863 h 4955863"/>
                  <a:gd name="connsiteX8" fmla="*/ 12915 w 3994169"/>
                  <a:gd name="connsiteY8" fmla="*/ 4501132 h 4955863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994169" h="4955863">
                    <a:moveTo>
                      <a:pt x="12915" y="4501132"/>
                    </a:moveTo>
                    <a:lnTo>
                      <a:pt x="1168268" y="265269"/>
                    </a:lnTo>
                    <a:cubicBezTo>
                      <a:pt x="1210956" y="108760"/>
                      <a:pt x="1353354" y="0"/>
                      <a:pt x="1515580" y="0"/>
                    </a:cubicBezTo>
                    <a:lnTo>
                      <a:pt x="3633942" y="0"/>
                    </a:lnTo>
                    <a:cubicBezTo>
                      <a:pt x="3871499" y="0"/>
                      <a:pt x="4043766" y="225547"/>
                      <a:pt x="3981255" y="454731"/>
                    </a:cubicBezTo>
                    <a:lnTo>
                      <a:pt x="2825902" y="4690594"/>
                    </a:lnTo>
                    <a:cubicBezTo>
                      <a:pt x="2783214" y="4847103"/>
                      <a:pt x="2640815" y="4955863"/>
                      <a:pt x="2478590" y="4955863"/>
                    </a:cubicBezTo>
                    <a:lnTo>
                      <a:pt x="360228" y="4955863"/>
                    </a:lnTo>
                    <a:cubicBezTo>
                      <a:pt x="122671" y="4955863"/>
                      <a:pt x="-49596" y="4730316"/>
                      <a:pt x="12915" y="4501132"/>
                    </a:cubicBezTo>
                  </a:path>
                </a:pathLst>
              </a:custGeom>
              <a:gradFill flip="none" rotWithShape="1">
                <a:gsLst>
                  <a:gs pos="0">
                    <a:srgbClr val="0E48D9"/>
                  </a:gs>
                  <a:gs pos="100000">
                    <a:srgbClr val="679FDD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42" name="平行四边形 8"/>
              <p:cNvSpPr/>
              <p:nvPr>
                <p:custDataLst>
                  <p:tags r:id="rId9"/>
                </p:custDataLst>
              </p:nvPr>
            </p:nvSpPr>
            <p:spPr>
              <a:xfrm>
                <a:off x="444945" y="587422"/>
                <a:ext cx="159893" cy="198391"/>
              </a:xfrm>
              <a:custGeom>
                <a:gdLst>
                  <a:gd name="connsiteX0" fmla="*/ 12915 w 3994169"/>
                  <a:gd name="connsiteY0" fmla="*/ 4501132 h 4955863"/>
                  <a:gd name="connsiteX1" fmla="*/ 1168268 w 3994169"/>
                  <a:gd name="connsiteY1" fmla="*/ 265269 h 4955863"/>
                  <a:gd name="connsiteX2" fmla="*/ 1515580 w 3994169"/>
                  <a:gd name="connsiteY2" fmla="*/ 0 h 4955863"/>
                  <a:gd name="connsiteX3" fmla="*/ 3633942 w 3994169"/>
                  <a:gd name="connsiteY3" fmla="*/ 0 h 4955863"/>
                  <a:gd name="connsiteX4" fmla="*/ 3981255 w 3994169"/>
                  <a:gd name="connsiteY4" fmla="*/ 454731 h 4955863"/>
                  <a:gd name="connsiteX5" fmla="*/ 2825902 w 3994169"/>
                  <a:gd name="connsiteY5" fmla="*/ 4690594 h 4955863"/>
                  <a:gd name="connsiteX6" fmla="*/ 2478590 w 3994169"/>
                  <a:gd name="connsiteY6" fmla="*/ 4955863 h 4955863"/>
                  <a:gd name="connsiteX7" fmla="*/ 360228 w 3994169"/>
                  <a:gd name="connsiteY7" fmla="*/ 4955863 h 4955863"/>
                  <a:gd name="connsiteX8" fmla="*/ 12915 w 3994169"/>
                  <a:gd name="connsiteY8" fmla="*/ 4501132 h 4955863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994169" h="4955863">
                    <a:moveTo>
                      <a:pt x="12915" y="4501132"/>
                    </a:moveTo>
                    <a:lnTo>
                      <a:pt x="1168268" y="265269"/>
                    </a:lnTo>
                    <a:cubicBezTo>
                      <a:pt x="1210956" y="108760"/>
                      <a:pt x="1353354" y="0"/>
                      <a:pt x="1515580" y="0"/>
                    </a:cubicBezTo>
                    <a:lnTo>
                      <a:pt x="3633942" y="0"/>
                    </a:lnTo>
                    <a:cubicBezTo>
                      <a:pt x="3871499" y="0"/>
                      <a:pt x="4043766" y="225547"/>
                      <a:pt x="3981255" y="454731"/>
                    </a:cubicBezTo>
                    <a:lnTo>
                      <a:pt x="2825902" y="4690594"/>
                    </a:lnTo>
                    <a:cubicBezTo>
                      <a:pt x="2783214" y="4847103"/>
                      <a:pt x="2640815" y="4955863"/>
                      <a:pt x="2478590" y="4955863"/>
                    </a:cubicBezTo>
                    <a:lnTo>
                      <a:pt x="360228" y="4955863"/>
                    </a:lnTo>
                    <a:cubicBezTo>
                      <a:pt x="122671" y="4955863"/>
                      <a:pt x="-49596" y="4730316"/>
                      <a:pt x="12915" y="4501132"/>
                    </a:cubicBezTo>
                  </a:path>
                </a:pathLst>
              </a:custGeom>
              <a:gradFill flip="none" rotWithShape="1">
                <a:gsLst>
                  <a:gs pos="0">
                    <a:srgbClr val="0E48D9"/>
                  </a:gs>
                  <a:gs pos="100000">
                    <a:srgbClr val="387DE8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</p:grpSp>
      </p:grpSp>
      <p:cxnSp>
        <p:nvCxnSpPr>
          <p:cNvPr id="13" name="直接连接符 12" title=""/>
          <p:cNvCxnSpPr/>
          <p:nvPr>
            <p:custDataLst>
              <p:tags r:id="rId10"/>
            </p:custDataLst>
          </p:nvPr>
        </p:nvCxnSpPr>
        <p:spPr>
          <a:xfrm>
            <a:off x="10941050" y="476885"/>
            <a:ext cx="737870" cy="0"/>
          </a:xfrm>
          <a:prstGeom prst="line">
            <a:avLst/>
          </a:prstGeom>
          <a:ln>
            <a:solidFill>
              <a:srgbClr val="0E48D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组合 47" title=""/>
          <p:cNvGrpSpPr/>
          <p:nvPr>
            <p:custDataLst>
              <p:tags r:id="rId11"/>
            </p:custDataLst>
          </p:nvPr>
        </p:nvGrpSpPr>
        <p:grpSpPr>
          <a:xfrm>
            <a:off x="1198880" y="1166495"/>
            <a:ext cx="9739630" cy="593090"/>
            <a:chOff x="1888" y="1594"/>
            <a:chExt cx="15338" cy="934"/>
          </a:xfrm>
        </p:grpSpPr>
        <p:grpSp>
          <p:nvGrpSpPr>
            <p:cNvPr id="28" name="组合 27"/>
            <p:cNvGrpSpPr/>
            <p:nvPr>
              <p:custDataLst>
                <p:tags r:id="rId12"/>
              </p:custDataLst>
            </p:nvPr>
          </p:nvGrpSpPr>
          <p:grpSpPr>
            <a:xfrm>
              <a:off x="1888" y="1594"/>
              <a:ext cx="15338" cy="934"/>
              <a:chOff x="1854004" y="1384000"/>
              <a:chExt cx="9661610" cy="1521016"/>
            </a:xfrm>
          </p:grpSpPr>
          <p:sp>
            <p:nvSpPr>
              <p:cNvPr id="29" name="圆角矩形 19"/>
              <p:cNvSpPr/>
              <p:nvPr>
                <p:custDataLst>
                  <p:tags r:id="rId13"/>
                </p:custDataLst>
              </p:nvPr>
            </p:nvSpPr>
            <p:spPr>
              <a:xfrm rot="5400000" flipH="1">
                <a:off x="5924301" y="-2686297"/>
                <a:ext cx="1521016" cy="9661610"/>
              </a:xfrm>
              <a:prstGeom prst="roundRect">
                <a:avLst>
                  <a:gd name="adj" fmla="val 50000"/>
                </a:avLst>
              </a:prstGeom>
              <a:noFill/>
              <a:ln w="19050"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思源黑体 CN Normal" panose="020b0400000000000000" pitchFamily="34" charset="-122"/>
                  <a:ea typeface="思源黑体 CN Regular" panose="020b0500000000000000" pitchFamily="34" charset="-122"/>
                  <a:sym typeface="思源黑体 CN Normal" panose="020b0400000000000000" pitchFamily="34" charset="-122"/>
                </a:endParaRPr>
              </a:p>
            </p:txBody>
          </p:sp>
          <p:sp>
            <p:nvSpPr>
              <p:cNvPr id="30" name="圆角矩形 20"/>
              <p:cNvSpPr/>
              <p:nvPr>
                <p:custDataLst>
                  <p:tags r:id="rId14"/>
                </p:custDataLst>
              </p:nvPr>
            </p:nvSpPr>
            <p:spPr>
              <a:xfrm>
                <a:off x="1892138" y="1505711"/>
                <a:ext cx="1650846" cy="1277594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rgbClr val="0E48D9"/>
                  </a:gs>
                  <a:gs pos="100000">
                    <a:srgbClr val="387DE8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r>
                  <a:rPr lang="zh-CN" altLang="en-US" sz="2400">
                    <a:latin typeface="黑体" panose="02010609060101010101" charset="-122"/>
                    <a:ea typeface="黑体" panose="02010609060101010101" charset="-122"/>
                    <a:sym typeface="思源黑体 CN Normal" panose="020b0400000000000000" pitchFamily="34" charset="-122"/>
                  </a:rPr>
                  <a:t>方法总结</a:t>
                </a:r>
                <a:endParaRPr lang="zh-CN" altLang="en-US" sz="2400">
                  <a:latin typeface="黑体" panose="02010609060101010101" charset="-122"/>
                  <a:ea typeface="黑体" panose="02010609060101010101" charset="-122"/>
                  <a:sym typeface="思源黑体 CN Normal" panose="020b0400000000000000" pitchFamily="34" charset="-122"/>
                </a:endParaRPr>
              </a:p>
            </p:txBody>
          </p:sp>
          <p:sp>
            <p:nvSpPr>
              <p:cNvPr id="31" name="空心弧 30"/>
              <p:cNvSpPr/>
              <p:nvPr>
                <p:custDataLst>
                  <p:tags r:id="rId15"/>
                </p:custDataLst>
              </p:nvPr>
            </p:nvSpPr>
            <p:spPr>
              <a:xfrm rot="5400000" flipH="1">
                <a:off x="10566066" y="1870496"/>
                <a:ext cx="1276741" cy="548025"/>
              </a:xfrm>
              <a:prstGeom prst="blockArc">
                <a:avLst/>
              </a:prstGeom>
              <a:gradFill flip="none" rotWithShape="1">
                <a:gsLst>
                  <a:gs pos="0">
                    <a:srgbClr val="0E48D9"/>
                  </a:gs>
                  <a:gs pos="100000">
                    <a:srgbClr val="387DE8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sym typeface="思源黑体 CN Normal" panose="020b0400000000000000" pitchFamily="34" charset="-122"/>
                </a:endParaRPr>
              </a:p>
            </p:txBody>
          </p:sp>
        </p:grpSp>
        <p:sp>
          <p:nvSpPr>
            <p:cNvPr id="45" name="矩形 25602"/>
            <p:cNvSpPr>
              <a:spLocks noChangeArrowheads="1"/>
            </p:cNvSpPr>
            <p:nvPr>
              <p:custDataLst>
                <p:tags r:id="rId16"/>
              </p:custDataLst>
            </p:nvPr>
          </p:nvSpPr>
          <p:spPr bwMode="auto">
            <a:xfrm>
              <a:off x="4568" y="1678"/>
              <a:ext cx="8226" cy="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anchor="ctr">
              <a:spAutoFit/>
            </a:bodyPr>
            <a:lstStyle/>
            <a:p>
              <a:r>
                <a:rPr lang="zh-CN" altLang="en-US" sz="2400">
                  <a:ea typeface="黑体" panose="02010609060101010101" charset="-122"/>
                </a:rPr>
                <a:t>空间向量加法、减法运算的两个技巧</a:t>
              </a:r>
              <a:endParaRPr lang="zh-CN" altLang="en-US" sz="2400">
                <a:ea typeface="黑体" panose="02010609060101010101" charset="-122"/>
              </a:endParaRPr>
            </a:p>
          </p:txBody>
        </p:sp>
      </p:grpSp>
      <p:sp>
        <p:nvSpPr>
          <p:cNvPr id="49" name="任意多边形: 形状 10" title=""/>
          <p:cNvSpPr/>
          <p:nvPr>
            <p:custDataLst>
              <p:tags r:id="rId17"/>
            </p:custDataLst>
          </p:nvPr>
        </p:nvSpPr>
        <p:spPr>
          <a:xfrm>
            <a:off x="8689975" y="2945765"/>
            <a:ext cx="3502025" cy="3912235"/>
          </a:xfrm>
          <a:custGeom>
            <a:gdLst>
              <a:gd name="connsiteX0" fmla="*/ 2971800 w 3581400"/>
              <a:gd name="connsiteY0" fmla="*/ 0 h 4000500"/>
              <a:gd name="connsiteX1" fmla="*/ 3570721 w 3581400"/>
              <a:gd name="connsiteY1" fmla="*/ 60377 h 4000500"/>
              <a:gd name="connsiteX2" fmla="*/ 3581400 w 3581400"/>
              <a:gd name="connsiteY2" fmla="*/ 63122 h 4000500"/>
              <a:gd name="connsiteX3" fmla="*/ 3581400 w 3581400"/>
              <a:gd name="connsiteY3" fmla="*/ 4000500 h 4000500"/>
              <a:gd name="connsiteX4" fmla="*/ 186669 w 3581400"/>
              <a:gd name="connsiteY4" fmla="*/ 4000500 h 4000500"/>
              <a:gd name="connsiteX5" fmla="*/ 133606 w 3581400"/>
              <a:gd name="connsiteY5" fmla="*/ 3855523 h 4000500"/>
              <a:gd name="connsiteX6" fmla="*/ 0 w 3581400"/>
              <a:gd name="connsiteY6" fmla="*/ 2971800 h 4000500"/>
              <a:gd name="connsiteX7" fmla="*/ 2971800 w 3581400"/>
              <a:gd name="connsiteY7" fmla="*/ 0 h 4000500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81400" h="4000500">
                <a:moveTo>
                  <a:pt x="2971800" y="0"/>
                </a:moveTo>
                <a:cubicBezTo>
                  <a:pt x="3176960" y="0"/>
                  <a:pt x="3377264" y="20790"/>
                  <a:pt x="3570721" y="60377"/>
                </a:cubicBezTo>
                <a:lnTo>
                  <a:pt x="3581400" y="63122"/>
                </a:lnTo>
                <a:lnTo>
                  <a:pt x="3581400" y="4000500"/>
                </a:lnTo>
                <a:lnTo>
                  <a:pt x="186669" y="4000500"/>
                </a:lnTo>
                <a:lnTo>
                  <a:pt x="133606" y="3855523"/>
                </a:lnTo>
                <a:cubicBezTo>
                  <a:pt x="46776" y="3576355"/>
                  <a:pt x="0" y="3279540"/>
                  <a:pt x="0" y="2971800"/>
                </a:cubicBezTo>
                <a:cubicBezTo>
                  <a:pt x="0" y="1330520"/>
                  <a:pt x="1330520" y="0"/>
                  <a:pt x="2971800" y="0"/>
                </a:cubicBezTo>
                <a:close/>
              </a:path>
            </a:pathLst>
          </a:custGeom>
          <a:gradFill flip="none" rotWithShape="1">
            <a:gsLst>
              <a:gs pos="0">
                <a:srgbClr val="2D69D9">
                  <a:alpha val="40000"/>
                </a:srgbClr>
              </a:gs>
              <a:gs pos="100000">
                <a:srgbClr val="C7E1F1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9" name="平行四边形 8" title=""/>
          <p:cNvSpPr/>
          <p:nvPr>
            <p:custDataLst>
              <p:tags r:id="rId18"/>
            </p:custDataLst>
          </p:nvPr>
        </p:nvSpPr>
        <p:spPr>
          <a:xfrm flipH="1">
            <a:off x="-1275080" y="4347210"/>
            <a:ext cx="2383155" cy="2954020"/>
          </a:xfrm>
          <a:custGeom>
            <a:gdLst>
              <a:gd name="connsiteX0" fmla="*/ 12915 w 3994169"/>
              <a:gd name="connsiteY0" fmla="*/ 4501132 h 4955863"/>
              <a:gd name="connsiteX1" fmla="*/ 1168268 w 3994169"/>
              <a:gd name="connsiteY1" fmla="*/ 265269 h 4955863"/>
              <a:gd name="connsiteX2" fmla="*/ 1515580 w 3994169"/>
              <a:gd name="connsiteY2" fmla="*/ 0 h 4955863"/>
              <a:gd name="connsiteX3" fmla="*/ 3633942 w 3994169"/>
              <a:gd name="connsiteY3" fmla="*/ 0 h 4955863"/>
              <a:gd name="connsiteX4" fmla="*/ 3981255 w 3994169"/>
              <a:gd name="connsiteY4" fmla="*/ 454731 h 4955863"/>
              <a:gd name="connsiteX5" fmla="*/ 2825902 w 3994169"/>
              <a:gd name="connsiteY5" fmla="*/ 4690594 h 4955863"/>
              <a:gd name="connsiteX6" fmla="*/ 2478590 w 3994169"/>
              <a:gd name="connsiteY6" fmla="*/ 4955863 h 4955863"/>
              <a:gd name="connsiteX7" fmla="*/ 360228 w 3994169"/>
              <a:gd name="connsiteY7" fmla="*/ 4955863 h 4955863"/>
              <a:gd name="connsiteX8" fmla="*/ 12915 w 3994169"/>
              <a:gd name="connsiteY8" fmla="*/ 4501132 h 4955863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94169" h="4955863">
                <a:moveTo>
                  <a:pt x="12915" y="4501132"/>
                </a:moveTo>
                <a:lnTo>
                  <a:pt x="1168268" y="265269"/>
                </a:lnTo>
                <a:cubicBezTo>
                  <a:pt x="1210956" y="108760"/>
                  <a:pt x="1353354" y="0"/>
                  <a:pt x="1515580" y="0"/>
                </a:cubicBezTo>
                <a:lnTo>
                  <a:pt x="3633942" y="0"/>
                </a:lnTo>
                <a:cubicBezTo>
                  <a:pt x="3871499" y="0"/>
                  <a:pt x="4043766" y="225547"/>
                  <a:pt x="3981255" y="454731"/>
                </a:cubicBezTo>
                <a:lnTo>
                  <a:pt x="2825902" y="4690594"/>
                </a:lnTo>
                <a:cubicBezTo>
                  <a:pt x="2783214" y="4847103"/>
                  <a:pt x="2640815" y="4955863"/>
                  <a:pt x="2478590" y="4955863"/>
                </a:cubicBezTo>
                <a:lnTo>
                  <a:pt x="360228" y="4955863"/>
                </a:lnTo>
                <a:cubicBezTo>
                  <a:pt x="122671" y="4955863"/>
                  <a:pt x="-49596" y="4730316"/>
                  <a:pt x="12915" y="4501132"/>
                </a:cubicBezTo>
              </a:path>
            </a:pathLst>
          </a:custGeom>
          <a:gradFill flip="none" rotWithShape="1">
            <a:gsLst>
              <a:gs pos="0">
                <a:srgbClr val="C8E7FA">
                  <a:alpha val="100000"/>
                </a:srgbClr>
              </a:gs>
              <a:gs pos="100000">
                <a:srgbClr val="0E48D9">
                  <a:alpha val="3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5" name="文本框 4" title=""/>
          <p:cNvSpPr txBox="1"/>
          <p:nvPr>
            <p:custDataLst>
              <p:tags r:id="rId19"/>
            </p:custDataLst>
          </p:nvPr>
        </p:nvSpPr>
        <p:spPr>
          <a:xfrm>
            <a:off x="1110615" y="2326640"/>
            <a:ext cx="9830435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 fontAlgn="auto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(1)巧用相反向量：向量减法的三角形法则是解决空间向量加法、减法的关键，灵活运用相反向量可使向量首尾相接．</a:t>
            </a:r>
            <a:endParaRPr lang="zh-CN" altLang="en-US" sz="240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457200" fontAlgn="auto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(2)巧用平移：利用三角形法则和平行四边形法则进行向量加、减法运算时，务必注意和向量、差向量的方向，必要时可采用空间向量的自由平移获得运算结果．</a:t>
            </a:r>
            <a:endParaRPr lang="zh-CN" altLang="en-US" sz="240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</p:spTree>
  </p:cSld>
  <p:clrMapOvr>
    <a:masterClrMapping/>
  </p:clrMapOvr>
  <p:transition/>
  <p:timing/>
</p:sld>
</file>

<file path=ppt/slides/slide32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>
          <p:custDataLst>
            <p:tags r:id="rId3"/>
          </p:custDataLst>
        </p:nvPr>
      </p:nvGrpSpPr>
      <p:grpSpPr>
        <a:xfrm>
          <a:off x="0" y="0"/>
          <a:ext cx="0" cy="0"/>
        </a:xfrm>
      </p:grpSpPr>
      <p:sp>
        <p:nvSpPr>
          <p:cNvPr id="58" name="矩形 57" title=""/>
          <p:cNvSpPr/>
          <p:nvPr>
            <p:custDataLst>
              <p:tags r:id="rId4"/>
            </p:custDataLst>
          </p:nvPr>
        </p:nvSpPr>
        <p:spPr>
          <a:xfrm flipH="1">
            <a:off x="-15240" y="0"/>
            <a:ext cx="12206605" cy="6858000"/>
          </a:xfrm>
          <a:prstGeom prst="rect">
            <a:avLst/>
          </a:prstGeom>
          <a:gradFill flip="none" rotWithShape="1">
            <a:gsLst>
              <a:gs pos="0">
                <a:srgbClr val="EEF6FF">
                  <a:alpha val="0"/>
                </a:srgbClr>
              </a:gs>
              <a:gs pos="79000">
                <a:srgbClr val="D0E9F0">
                  <a:alpha val="36000"/>
                </a:srgbClr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0" name="组合 19" title=""/>
          <p:cNvGrpSpPr/>
          <p:nvPr>
            <p:custDataLst>
              <p:tags r:id="rId5"/>
            </p:custDataLst>
          </p:nvPr>
        </p:nvGrpSpPr>
        <p:grpSpPr>
          <a:xfrm>
            <a:off x="605790" y="327025"/>
            <a:ext cx="5932805" cy="521970"/>
            <a:chOff x="952" y="529"/>
            <a:chExt cx="9343" cy="822"/>
          </a:xfrm>
        </p:grpSpPr>
        <p:sp>
          <p:nvSpPr>
            <p:cNvPr id="39" name="文本框 38"/>
            <p:cNvSpPr txBox="1"/>
            <p:nvPr>
              <p:custDataLst>
                <p:tags r:id="rId6"/>
              </p:custDataLst>
            </p:nvPr>
          </p:nvSpPr>
          <p:spPr>
            <a:xfrm>
              <a:off x="1884" y="529"/>
              <a:ext cx="8411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2800" b="1">
                  <a:latin typeface="黑体" panose="02010609060101010101" charset="-122"/>
                  <a:ea typeface="黑体" panose="02010609060101010101" charset="-122"/>
                  <a:sym typeface="+mn-ea"/>
                </a:rPr>
                <a:t>能力提升</a:t>
              </a:r>
              <a:endParaRPr lang="zh-CN" altLang="en-US" sz="2800" b="1">
                <a:latin typeface="黑体" panose="02010609060101010101" charset="-122"/>
                <a:ea typeface="黑体" panose="02010609060101010101" charset="-122"/>
                <a:sym typeface="+mn-ea"/>
              </a:endParaRPr>
            </a:p>
          </p:txBody>
        </p:sp>
        <p:grpSp>
          <p:nvGrpSpPr>
            <p:cNvPr id="40" name="组合 39"/>
            <p:cNvGrpSpPr/>
            <p:nvPr>
              <p:custDataLst>
                <p:tags r:id="rId7"/>
              </p:custDataLst>
            </p:nvPr>
          </p:nvGrpSpPr>
          <p:grpSpPr>
            <a:xfrm flipH="1">
              <a:off x="952" y="609"/>
              <a:ext cx="791" cy="650"/>
              <a:chOff x="154433" y="372836"/>
              <a:chExt cx="450405" cy="412977"/>
            </a:xfrm>
          </p:grpSpPr>
          <p:sp>
            <p:nvSpPr>
              <p:cNvPr id="41" name="平行四边形 8"/>
              <p:cNvSpPr/>
              <p:nvPr>
                <p:custDataLst>
                  <p:tags r:id="rId8"/>
                </p:custDataLst>
              </p:nvPr>
            </p:nvSpPr>
            <p:spPr>
              <a:xfrm>
                <a:off x="154433" y="372836"/>
                <a:ext cx="332838" cy="412977"/>
              </a:xfrm>
              <a:custGeom>
                <a:gdLst>
                  <a:gd name="connsiteX0" fmla="*/ 12915 w 3994169"/>
                  <a:gd name="connsiteY0" fmla="*/ 4501132 h 4955863"/>
                  <a:gd name="connsiteX1" fmla="*/ 1168268 w 3994169"/>
                  <a:gd name="connsiteY1" fmla="*/ 265269 h 4955863"/>
                  <a:gd name="connsiteX2" fmla="*/ 1515580 w 3994169"/>
                  <a:gd name="connsiteY2" fmla="*/ 0 h 4955863"/>
                  <a:gd name="connsiteX3" fmla="*/ 3633942 w 3994169"/>
                  <a:gd name="connsiteY3" fmla="*/ 0 h 4955863"/>
                  <a:gd name="connsiteX4" fmla="*/ 3981255 w 3994169"/>
                  <a:gd name="connsiteY4" fmla="*/ 454731 h 4955863"/>
                  <a:gd name="connsiteX5" fmla="*/ 2825902 w 3994169"/>
                  <a:gd name="connsiteY5" fmla="*/ 4690594 h 4955863"/>
                  <a:gd name="connsiteX6" fmla="*/ 2478590 w 3994169"/>
                  <a:gd name="connsiteY6" fmla="*/ 4955863 h 4955863"/>
                  <a:gd name="connsiteX7" fmla="*/ 360228 w 3994169"/>
                  <a:gd name="connsiteY7" fmla="*/ 4955863 h 4955863"/>
                  <a:gd name="connsiteX8" fmla="*/ 12915 w 3994169"/>
                  <a:gd name="connsiteY8" fmla="*/ 4501132 h 4955863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994169" h="4955863">
                    <a:moveTo>
                      <a:pt x="12915" y="4501132"/>
                    </a:moveTo>
                    <a:lnTo>
                      <a:pt x="1168268" y="265269"/>
                    </a:lnTo>
                    <a:cubicBezTo>
                      <a:pt x="1210956" y="108760"/>
                      <a:pt x="1353354" y="0"/>
                      <a:pt x="1515580" y="0"/>
                    </a:cubicBezTo>
                    <a:lnTo>
                      <a:pt x="3633942" y="0"/>
                    </a:lnTo>
                    <a:cubicBezTo>
                      <a:pt x="3871499" y="0"/>
                      <a:pt x="4043766" y="225547"/>
                      <a:pt x="3981255" y="454731"/>
                    </a:cubicBezTo>
                    <a:lnTo>
                      <a:pt x="2825902" y="4690594"/>
                    </a:lnTo>
                    <a:cubicBezTo>
                      <a:pt x="2783214" y="4847103"/>
                      <a:pt x="2640815" y="4955863"/>
                      <a:pt x="2478590" y="4955863"/>
                    </a:cubicBezTo>
                    <a:lnTo>
                      <a:pt x="360228" y="4955863"/>
                    </a:lnTo>
                    <a:cubicBezTo>
                      <a:pt x="122671" y="4955863"/>
                      <a:pt x="-49596" y="4730316"/>
                      <a:pt x="12915" y="4501132"/>
                    </a:cubicBezTo>
                  </a:path>
                </a:pathLst>
              </a:custGeom>
              <a:gradFill flip="none" rotWithShape="1">
                <a:gsLst>
                  <a:gs pos="0">
                    <a:srgbClr val="0E48D9"/>
                  </a:gs>
                  <a:gs pos="100000">
                    <a:srgbClr val="679FDD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42" name="平行四边形 8"/>
              <p:cNvSpPr/>
              <p:nvPr>
                <p:custDataLst>
                  <p:tags r:id="rId9"/>
                </p:custDataLst>
              </p:nvPr>
            </p:nvSpPr>
            <p:spPr>
              <a:xfrm>
                <a:off x="444945" y="587422"/>
                <a:ext cx="159893" cy="198391"/>
              </a:xfrm>
              <a:custGeom>
                <a:gdLst>
                  <a:gd name="connsiteX0" fmla="*/ 12915 w 3994169"/>
                  <a:gd name="connsiteY0" fmla="*/ 4501132 h 4955863"/>
                  <a:gd name="connsiteX1" fmla="*/ 1168268 w 3994169"/>
                  <a:gd name="connsiteY1" fmla="*/ 265269 h 4955863"/>
                  <a:gd name="connsiteX2" fmla="*/ 1515580 w 3994169"/>
                  <a:gd name="connsiteY2" fmla="*/ 0 h 4955863"/>
                  <a:gd name="connsiteX3" fmla="*/ 3633942 w 3994169"/>
                  <a:gd name="connsiteY3" fmla="*/ 0 h 4955863"/>
                  <a:gd name="connsiteX4" fmla="*/ 3981255 w 3994169"/>
                  <a:gd name="connsiteY4" fmla="*/ 454731 h 4955863"/>
                  <a:gd name="connsiteX5" fmla="*/ 2825902 w 3994169"/>
                  <a:gd name="connsiteY5" fmla="*/ 4690594 h 4955863"/>
                  <a:gd name="connsiteX6" fmla="*/ 2478590 w 3994169"/>
                  <a:gd name="connsiteY6" fmla="*/ 4955863 h 4955863"/>
                  <a:gd name="connsiteX7" fmla="*/ 360228 w 3994169"/>
                  <a:gd name="connsiteY7" fmla="*/ 4955863 h 4955863"/>
                  <a:gd name="connsiteX8" fmla="*/ 12915 w 3994169"/>
                  <a:gd name="connsiteY8" fmla="*/ 4501132 h 4955863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994169" h="4955863">
                    <a:moveTo>
                      <a:pt x="12915" y="4501132"/>
                    </a:moveTo>
                    <a:lnTo>
                      <a:pt x="1168268" y="265269"/>
                    </a:lnTo>
                    <a:cubicBezTo>
                      <a:pt x="1210956" y="108760"/>
                      <a:pt x="1353354" y="0"/>
                      <a:pt x="1515580" y="0"/>
                    </a:cubicBezTo>
                    <a:lnTo>
                      <a:pt x="3633942" y="0"/>
                    </a:lnTo>
                    <a:cubicBezTo>
                      <a:pt x="3871499" y="0"/>
                      <a:pt x="4043766" y="225547"/>
                      <a:pt x="3981255" y="454731"/>
                    </a:cubicBezTo>
                    <a:lnTo>
                      <a:pt x="2825902" y="4690594"/>
                    </a:lnTo>
                    <a:cubicBezTo>
                      <a:pt x="2783214" y="4847103"/>
                      <a:pt x="2640815" y="4955863"/>
                      <a:pt x="2478590" y="4955863"/>
                    </a:cubicBezTo>
                    <a:lnTo>
                      <a:pt x="360228" y="4955863"/>
                    </a:lnTo>
                    <a:cubicBezTo>
                      <a:pt x="122671" y="4955863"/>
                      <a:pt x="-49596" y="4730316"/>
                      <a:pt x="12915" y="4501132"/>
                    </a:cubicBezTo>
                  </a:path>
                </a:pathLst>
              </a:custGeom>
              <a:gradFill flip="none" rotWithShape="1">
                <a:gsLst>
                  <a:gs pos="0">
                    <a:srgbClr val="0E48D9"/>
                  </a:gs>
                  <a:gs pos="100000">
                    <a:srgbClr val="387DE8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</p:grpSp>
      </p:grpSp>
      <p:cxnSp>
        <p:nvCxnSpPr>
          <p:cNvPr id="13" name="直接连接符 12" title=""/>
          <p:cNvCxnSpPr/>
          <p:nvPr>
            <p:custDataLst>
              <p:tags r:id="rId10"/>
            </p:custDataLst>
          </p:nvPr>
        </p:nvCxnSpPr>
        <p:spPr>
          <a:xfrm>
            <a:off x="10941050" y="476885"/>
            <a:ext cx="737870" cy="0"/>
          </a:xfrm>
          <a:prstGeom prst="line">
            <a:avLst/>
          </a:prstGeom>
          <a:ln>
            <a:solidFill>
              <a:srgbClr val="0E48D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组合 47" title=""/>
          <p:cNvGrpSpPr/>
          <p:nvPr>
            <p:custDataLst>
              <p:tags r:id="rId11"/>
            </p:custDataLst>
          </p:nvPr>
        </p:nvGrpSpPr>
        <p:grpSpPr>
          <a:xfrm>
            <a:off x="1198880" y="1166495"/>
            <a:ext cx="9739630" cy="593090"/>
            <a:chOff x="1888" y="1594"/>
            <a:chExt cx="15338" cy="934"/>
          </a:xfrm>
        </p:grpSpPr>
        <p:grpSp>
          <p:nvGrpSpPr>
            <p:cNvPr id="28" name="组合 27"/>
            <p:cNvGrpSpPr/>
            <p:nvPr>
              <p:custDataLst>
                <p:tags r:id="rId12"/>
              </p:custDataLst>
            </p:nvPr>
          </p:nvGrpSpPr>
          <p:grpSpPr>
            <a:xfrm>
              <a:off x="1888" y="1594"/>
              <a:ext cx="15338" cy="934"/>
              <a:chOff x="1854004" y="1384000"/>
              <a:chExt cx="9661610" cy="1521016"/>
            </a:xfrm>
          </p:grpSpPr>
          <p:sp>
            <p:nvSpPr>
              <p:cNvPr id="29" name="圆角矩形 19"/>
              <p:cNvSpPr/>
              <p:nvPr>
                <p:custDataLst>
                  <p:tags r:id="rId13"/>
                </p:custDataLst>
              </p:nvPr>
            </p:nvSpPr>
            <p:spPr>
              <a:xfrm rot="5400000" flipH="1">
                <a:off x="5924301" y="-2686297"/>
                <a:ext cx="1521016" cy="9661610"/>
              </a:xfrm>
              <a:prstGeom prst="roundRect">
                <a:avLst>
                  <a:gd name="adj" fmla="val 50000"/>
                </a:avLst>
              </a:prstGeom>
              <a:noFill/>
              <a:ln w="19050"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思源黑体 CN Normal" panose="020b0400000000000000" pitchFamily="34" charset="-122"/>
                  <a:ea typeface="思源黑体 CN Regular" panose="020b0500000000000000" pitchFamily="34" charset="-122"/>
                  <a:sym typeface="思源黑体 CN Normal" panose="020b0400000000000000" pitchFamily="34" charset="-122"/>
                </a:endParaRPr>
              </a:p>
            </p:txBody>
          </p:sp>
          <p:sp>
            <p:nvSpPr>
              <p:cNvPr id="30" name="圆角矩形 20"/>
              <p:cNvSpPr/>
              <p:nvPr>
                <p:custDataLst>
                  <p:tags r:id="rId14"/>
                </p:custDataLst>
              </p:nvPr>
            </p:nvSpPr>
            <p:spPr>
              <a:xfrm>
                <a:off x="1892138" y="1505711"/>
                <a:ext cx="1650846" cy="1277594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rgbClr val="0E48D9"/>
                  </a:gs>
                  <a:gs pos="100000">
                    <a:srgbClr val="387DE8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r>
                  <a:rPr lang="zh-CN" altLang="en-US" sz="2400">
                    <a:latin typeface="黑体" panose="02010609060101010101" charset="-122"/>
                    <a:ea typeface="黑体" panose="02010609060101010101" charset="-122"/>
                    <a:sym typeface="思源黑体 CN Normal" panose="020b0400000000000000" pitchFamily="34" charset="-122"/>
                  </a:rPr>
                  <a:t>方法总结</a:t>
                </a:r>
                <a:endParaRPr lang="zh-CN" altLang="en-US" sz="2400">
                  <a:latin typeface="黑体" panose="02010609060101010101" charset="-122"/>
                  <a:ea typeface="黑体" panose="02010609060101010101" charset="-122"/>
                  <a:sym typeface="思源黑体 CN Normal" panose="020b0400000000000000" pitchFamily="34" charset="-122"/>
                </a:endParaRPr>
              </a:p>
            </p:txBody>
          </p:sp>
          <p:sp>
            <p:nvSpPr>
              <p:cNvPr id="31" name="空心弧 30"/>
              <p:cNvSpPr/>
              <p:nvPr>
                <p:custDataLst>
                  <p:tags r:id="rId15"/>
                </p:custDataLst>
              </p:nvPr>
            </p:nvSpPr>
            <p:spPr>
              <a:xfrm rot="5400000" flipH="1">
                <a:off x="10566066" y="1870496"/>
                <a:ext cx="1276741" cy="548025"/>
              </a:xfrm>
              <a:prstGeom prst="blockArc">
                <a:avLst/>
              </a:prstGeom>
              <a:gradFill flip="none" rotWithShape="1">
                <a:gsLst>
                  <a:gs pos="0">
                    <a:srgbClr val="0E48D9"/>
                  </a:gs>
                  <a:gs pos="100000">
                    <a:srgbClr val="387DE8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sym typeface="思源黑体 CN Normal" panose="020b0400000000000000" pitchFamily="34" charset="-122"/>
                </a:endParaRPr>
              </a:p>
            </p:txBody>
          </p:sp>
        </p:grpSp>
        <p:sp>
          <p:nvSpPr>
            <p:cNvPr id="45" name="矩形 25602"/>
            <p:cNvSpPr>
              <a:spLocks noChangeArrowheads="1"/>
            </p:cNvSpPr>
            <p:nvPr>
              <p:custDataLst>
                <p:tags r:id="rId16"/>
              </p:custDataLst>
            </p:nvPr>
          </p:nvSpPr>
          <p:spPr bwMode="auto">
            <a:xfrm>
              <a:off x="4568" y="1678"/>
              <a:ext cx="8226" cy="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anchor="ctr">
              <a:spAutoFit/>
            </a:bodyPr>
            <a:lstStyle/>
            <a:p>
              <a:r>
                <a:rPr lang="zh-CN" altLang="en-US" sz="2400">
                  <a:ea typeface="黑体" panose="02010609060101010101" charset="-122"/>
                </a:rPr>
                <a:t>利用数乘运算进行向量表示的技巧</a:t>
              </a:r>
              <a:endParaRPr lang="zh-CN" altLang="en-US" sz="2400">
                <a:ea typeface="黑体" panose="02010609060101010101" charset="-122"/>
              </a:endParaRPr>
            </a:p>
          </p:txBody>
        </p:sp>
      </p:grpSp>
      <p:sp>
        <p:nvSpPr>
          <p:cNvPr id="49" name="任意多边形: 形状 10" title=""/>
          <p:cNvSpPr/>
          <p:nvPr>
            <p:custDataLst>
              <p:tags r:id="rId17"/>
            </p:custDataLst>
          </p:nvPr>
        </p:nvSpPr>
        <p:spPr>
          <a:xfrm>
            <a:off x="8689975" y="2945765"/>
            <a:ext cx="3502025" cy="3912235"/>
          </a:xfrm>
          <a:custGeom>
            <a:gdLst>
              <a:gd name="connsiteX0" fmla="*/ 2971800 w 3581400"/>
              <a:gd name="connsiteY0" fmla="*/ 0 h 4000500"/>
              <a:gd name="connsiteX1" fmla="*/ 3570721 w 3581400"/>
              <a:gd name="connsiteY1" fmla="*/ 60377 h 4000500"/>
              <a:gd name="connsiteX2" fmla="*/ 3581400 w 3581400"/>
              <a:gd name="connsiteY2" fmla="*/ 63122 h 4000500"/>
              <a:gd name="connsiteX3" fmla="*/ 3581400 w 3581400"/>
              <a:gd name="connsiteY3" fmla="*/ 4000500 h 4000500"/>
              <a:gd name="connsiteX4" fmla="*/ 186669 w 3581400"/>
              <a:gd name="connsiteY4" fmla="*/ 4000500 h 4000500"/>
              <a:gd name="connsiteX5" fmla="*/ 133606 w 3581400"/>
              <a:gd name="connsiteY5" fmla="*/ 3855523 h 4000500"/>
              <a:gd name="connsiteX6" fmla="*/ 0 w 3581400"/>
              <a:gd name="connsiteY6" fmla="*/ 2971800 h 4000500"/>
              <a:gd name="connsiteX7" fmla="*/ 2971800 w 3581400"/>
              <a:gd name="connsiteY7" fmla="*/ 0 h 4000500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81400" h="4000500">
                <a:moveTo>
                  <a:pt x="2971800" y="0"/>
                </a:moveTo>
                <a:cubicBezTo>
                  <a:pt x="3176960" y="0"/>
                  <a:pt x="3377264" y="20790"/>
                  <a:pt x="3570721" y="60377"/>
                </a:cubicBezTo>
                <a:lnTo>
                  <a:pt x="3581400" y="63122"/>
                </a:lnTo>
                <a:lnTo>
                  <a:pt x="3581400" y="4000500"/>
                </a:lnTo>
                <a:lnTo>
                  <a:pt x="186669" y="4000500"/>
                </a:lnTo>
                <a:lnTo>
                  <a:pt x="133606" y="3855523"/>
                </a:lnTo>
                <a:cubicBezTo>
                  <a:pt x="46776" y="3576355"/>
                  <a:pt x="0" y="3279540"/>
                  <a:pt x="0" y="2971800"/>
                </a:cubicBezTo>
                <a:cubicBezTo>
                  <a:pt x="0" y="1330520"/>
                  <a:pt x="1330520" y="0"/>
                  <a:pt x="2971800" y="0"/>
                </a:cubicBezTo>
                <a:close/>
              </a:path>
            </a:pathLst>
          </a:custGeom>
          <a:gradFill flip="none" rotWithShape="1">
            <a:gsLst>
              <a:gs pos="0">
                <a:srgbClr val="2D69D9">
                  <a:alpha val="40000"/>
                </a:srgbClr>
              </a:gs>
              <a:gs pos="100000">
                <a:srgbClr val="C7E1F1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9" name="平行四边形 8" title=""/>
          <p:cNvSpPr/>
          <p:nvPr>
            <p:custDataLst>
              <p:tags r:id="rId18"/>
            </p:custDataLst>
          </p:nvPr>
        </p:nvSpPr>
        <p:spPr>
          <a:xfrm flipH="1">
            <a:off x="-1275080" y="4347210"/>
            <a:ext cx="2383155" cy="2954020"/>
          </a:xfrm>
          <a:custGeom>
            <a:gdLst>
              <a:gd name="connsiteX0" fmla="*/ 12915 w 3994169"/>
              <a:gd name="connsiteY0" fmla="*/ 4501132 h 4955863"/>
              <a:gd name="connsiteX1" fmla="*/ 1168268 w 3994169"/>
              <a:gd name="connsiteY1" fmla="*/ 265269 h 4955863"/>
              <a:gd name="connsiteX2" fmla="*/ 1515580 w 3994169"/>
              <a:gd name="connsiteY2" fmla="*/ 0 h 4955863"/>
              <a:gd name="connsiteX3" fmla="*/ 3633942 w 3994169"/>
              <a:gd name="connsiteY3" fmla="*/ 0 h 4955863"/>
              <a:gd name="connsiteX4" fmla="*/ 3981255 w 3994169"/>
              <a:gd name="connsiteY4" fmla="*/ 454731 h 4955863"/>
              <a:gd name="connsiteX5" fmla="*/ 2825902 w 3994169"/>
              <a:gd name="connsiteY5" fmla="*/ 4690594 h 4955863"/>
              <a:gd name="connsiteX6" fmla="*/ 2478590 w 3994169"/>
              <a:gd name="connsiteY6" fmla="*/ 4955863 h 4955863"/>
              <a:gd name="connsiteX7" fmla="*/ 360228 w 3994169"/>
              <a:gd name="connsiteY7" fmla="*/ 4955863 h 4955863"/>
              <a:gd name="connsiteX8" fmla="*/ 12915 w 3994169"/>
              <a:gd name="connsiteY8" fmla="*/ 4501132 h 4955863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94169" h="4955863">
                <a:moveTo>
                  <a:pt x="12915" y="4501132"/>
                </a:moveTo>
                <a:lnTo>
                  <a:pt x="1168268" y="265269"/>
                </a:lnTo>
                <a:cubicBezTo>
                  <a:pt x="1210956" y="108760"/>
                  <a:pt x="1353354" y="0"/>
                  <a:pt x="1515580" y="0"/>
                </a:cubicBezTo>
                <a:lnTo>
                  <a:pt x="3633942" y="0"/>
                </a:lnTo>
                <a:cubicBezTo>
                  <a:pt x="3871499" y="0"/>
                  <a:pt x="4043766" y="225547"/>
                  <a:pt x="3981255" y="454731"/>
                </a:cubicBezTo>
                <a:lnTo>
                  <a:pt x="2825902" y="4690594"/>
                </a:lnTo>
                <a:cubicBezTo>
                  <a:pt x="2783214" y="4847103"/>
                  <a:pt x="2640815" y="4955863"/>
                  <a:pt x="2478590" y="4955863"/>
                </a:cubicBezTo>
                <a:lnTo>
                  <a:pt x="360228" y="4955863"/>
                </a:lnTo>
                <a:cubicBezTo>
                  <a:pt x="122671" y="4955863"/>
                  <a:pt x="-49596" y="4730316"/>
                  <a:pt x="12915" y="4501132"/>
                </a:cubicBezTo>
              </a:path>
            </a:pathLst>
          </a:custGeom>
          <a:gradFill flip="none" rotWithShape="1">
            <a:gsLst>
              <a:gs pos="0">
                <a:srgbClr val="C8E7FA">
                  <a:alpha val="100000"/>
                </a:srgbClr>
              </a:gs>
              <a:gs pos="100000">
                <a:srgbClr val="0E48D9">
                  <a:alpha val="3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5" name="文本框 4" title=""/>
          <p:cNvSpPr txBox="1"/>
          <p:nvPr>
            <p:custDataLst>
              <p:tags r:id="rId19"/>
            </p:custDataLst>
          </p:nvPr>
        </p:nvSpPr>
        <p:spPr>
          <a:xfrm>
            <a:off x="1110615" y="2555240"/>
            <a:ext cx="983043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 fontAlgn="auto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(1)数形结合：利用数乘运算解题时，要结合具体图形，利用三角形法则、平行四边形法则，将目标向量转化为已知向量．</a:t>
            </a:r>
            <a:endParaRPr lang="zh-CN" altLang="en-US" sz="240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457200" fontAlgn="auto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(2)明确目标：在化简过程中要有目标意识，巧妙运用中点性质．</a:t>
            </a:r>
            <a:endParaRPr lang="zh-CN" altLang="en-US" sz="240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</p:spTree>
  </p:cSld>
  <p:clrMapOvr>
    <a:masterClrMapping/>
  </p:clrMapOvr>
  <p:transition/>
  <p:timing/>
</p:sld>
</file>

<file path=ppt/slides/slide33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>
          <p:custDataLst>
            <p:tags r:id="rId3"/>
          </p:custDataLst>
        </p:nvPr>
      </p:nvGrpSpPr>
      <p:grpSpPr>
        <a:xfrm>
          <a:off x="0" y="0"/>
          <a:ext cx="0" cy="0"/>
        </a:xfrm>
      </p:grpSpPr>
      <p:sp>
        <p:nvSpPr>
          <p:cNvPr id="58" name="矩形 57" title=""/>
          <p:cNvSpPr/>
          <p:nvPr>
            <p:custDataLst>
              <p:tags r:id="rId4"/>
            </p:custDataLst>
          </p:nvPr>
        </p:nvSpPr>
        <p:spPr>
          <a:xfrm flipH="1">
            <a:off x="-15240" y="0"/>
            <a:ext cx="12206605" cy="6858000"/>
          </a:xfrm>
          <a:prstGeom prst="rect">
            <a:avLst/>
          </a:prstGeom>
          <a:gradFill flip="none" rotWithShape="1">
            <a:gsLst>
              <a:gs pos="0">
                <a:srgbClr val="EEF6FF">
                  <a:alpha val="0"/>
                </a:srgbClr>
              </a:gs>
              <a:gs pos="79000">
                <a:srgbClr val="D0E9F0">
                  <a:alpha val="36000"/>
                </a:srgbClr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0" name="组合 19" title=""/>
          <p:cNvGrpSpPr/>
          <p:nvPr>
            <p:custDataLst>
              <p:tags r:id="rId5"/>
            </p:custDataLst>
          </p:nvPr>
        </p:nvGrpSpPr>
        <p:grpSpPr>
          <a:xfrm>
            <a:off x="605790" y="327025"/>
            <a:ext cx="5932805" cy="521970"/>
            <a:chOff x="952" y="529"/>
            <a:chExt cx="9343" cy="822"/>
          </a:xfrm>
        </p:grpSpPr>
        <p:sp>
          <p:nvSpPr>
            <p:cNvPr id="39" name="文本框 38"/>
            <p:cNvSpPr txBox="1"/>
            <p:nvPr>
              <p:custDataLst>
                <p:tags r:id="rId6"/>
              </p:custDataLst>
            </p:nvPr>
          </p:nvSpPr>
          <p:spPr>
            <a:xfrm>
              <a:off x="1884" y="529"/>
              <a:ext cx="8411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2800" b="1">
                  <a:latin typeface="黑体" panose="02010609060101010101" charset="-122"/>
                  <a:ea typeface="黑体" panose="02010609060101010101" charset="-122"/>
                  <a:sym typeface="+mn-ea"/>
                </a:rPr>
                <a:t>课堂小结</a:t>
              </a:r>
              <a:endParaRPr lang="zh-CN" altLang="en-US" sz="2800" b="1">
                <a:latin typeface="黑体" panose="02010609060101010101" charset="-122"/>
                <a:ea typeface="黑体" panose="02010609060101010101" charset="-122"/>
                <a:sym typeface="+mn-ea"/>
              </a:endParaRPr>
            </a:p>
          </p:txBody>
        </p:sp>
        <p:grpSp>
          <p:nvGrpSpPr>
            <p:cNvPr id="40" name="组合 39"/>
            <p:cNvGrpSpPr/>
            <p:nvPr>
              <p:custDataLst>
                <p:tags r:id="rId7"/>
              </p:custDataLst>
            </p:nvPr>
          </p:nvGrpSpPr>
          <p:grpSpPr>
            <a:xfrm flipH="1">
              <a:off x="952" y="609"/>
              <a:ext cx="791" cy="650"/>
              <a:chOff x="154433" y="372836"/>
              <a:chExt cx="450405" cy="412977"/>
            </a:xfrm>
          </p:grpSpPr>
          <p:sp>
            <p:nvSpPr>
              <p:cNvPr id="41" name="平行四边形 8"/>
              <p:cNvSpPr/>
              <p:nvPr>
                <p:custDataLst>
                  <p:tags r:id="rId8"/>
                </p:custDataLst>
              </p:nvPr>
            </p:nvSpPr>
            <p:spPr>
              <a:xfrm>
                <a:off x="154433" y="372836"/>
                <a:ext cx="332838" cy="412977"/>
              </a:xfrm>
              <a:custGeom>
                <a:gdLst>
                  <a:gd name="connsiteX0" fmla="*/ 12915 w 3994169"/>
                  <a:gd name="connsiteY0" fmla="*/ 4501132 h 4955863"/>
                  <a:gd name="connsiteX1" fmla="*/ 1168268 w 3994169"/>
                  <a:gd name="connsiteY1" fmla="*/ 265269 h 4955863"/>
                  <a:gd name="connsiteX2" fmla="*/ 1515580 w 3994169"/>
                  <a:gd name="connsiteY2" fmla="*/ 0 h 4955863"/>
                  <a:gd name="connsiteX3" fmla="*/ 3633942 w 3994169"/>
                  <a:gd name="connsiteY3" fmla="*/ 0 h 4955863"/>
                  <a:gd name="connsiteX4" fmla="*/ 3981255 w 3994169"/>
                  <a:gd name="connsiteY4" fmla="*/ 454731 h 4955863"/>
                  <a:gd name="connsiteX5" fmla="*/ 2825902 w 3994169"/>
                  <a:gd name="connsiteY5" fmla="*/ 4690594 h 4955863"/>
                  <a:gd name="connsiteX6" fmla="*/ 2478590 w 3994169"/>
                  <a:gd name="connsiteY6" fmla="*/ 4955863 h 4955863"/>
                  <a:gd name="connsiteX7" fmla="*/ 360228 w 3994169"/>
                  <a:gd name="connsiteY7" fmla="*/ 4955863 h 4955863"/>
                  <a:gd name="connsiteX8" fmla="*/ 12915 w 3994169"/>
                  <a:gd name="connsiteY8" fmla="*/ 4501132 h 4955863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994169" h="4955863">
                    <a:moveTo>
                      <a:pt x="12915" y="4501132"/>
                    </a:moveTo>
                    <a:lnTo>
                      <a:pt x="1168268" y="265269"/>
                    </a:lnTo>
                    <a:cubicBezTo>
                      <a:pt x="1210956" y="108760"/>
                      <a:pt x="1353354" y="0"/>
                      <a:pt x="1515580" y="0"/>
                    </a:cubicBezTo>
                    <a:lnTo>
                      <a:pt x="3633942" y="0"/>
                    </a:lnTo>
                    <a:cubicBezTo>
                      <a:pt x="3871499" y="0"/>
                      <a:pt x="4043766" y="225547"/>
                      <a:pt x="3981255" y="454731"/>
                    </a:cubicBezTo>
                    <a:lnTo>
                      <a:pt x="2825902" y="4690594"/>
                    </a:lnTo>
                    <a:cubicBezTo>
                      <a:pt x="2783214" y="4847103"/>
                      <a:pt x="2640815" y="4955863"/>
                      <a:pt x="2478590" y="4955863"/>
                    </a:cubicBezTo>
                    <a:lnTo>
                      <a:pt x="360228" y="4955863"/>
                    </a:lnTo>
                    <a:cubicBezTo>
                      <a:pt x="122671" y="4955863"/>
                      <a:pt x="-49596" y="4730316"/>
                      <a:pt x="12915" y="4501132"/>
                    </a:cubicBezTo>
                  </a:path>
                </a:pathLst>
              </a:custGeom>
              <a:gradFill flip="none" rotWithShape="1">
                <a:gsLst>
                  <a:gs pos="0">
                    <a:srgbClr val="0E48D9"/>
                  </a:gs>
                  <a:gs pos="100000">
                    <a:srgbClr val="679FDD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42" name="平行四边形 8"/>
              <p:cNvSpPr/>
              <p:nvPr>
                <p:custDataLst>
                  <p:tags r:id="rId9"/>
                </p:custDataLst>
              </p:nvPr>
            </p:nvSpPr>
            <p:spPr>
              <a:xfrm>
                <a:off x="444945" y="587422"/>
                <a:ext cx="159893" cy="198391"/>
              </a:xfrm>
              <a:custGeom>
                <a:gdLst>
                  <a:gd name="connsiteX0" fmla="*/ 12915 w 3994169"/>
                  <a:gd name="connsiteY0" fmla="*/ 4501132 h 4955863"/>
                  <a:gd name="connsiteX1" fmla="*/ 1168268 w 3994169"/>
                  <a:gd name="connsiteY1" fmla="*/ 265269 h 4955863"/>
                  <a:gd name="connsiteX2" fmla="*/ 1515580 w 3994169"/>
                  <a:gd name="connsiteY2" fmla="*/ 0 h 4955863"/>
                  <a:gd name="connsiteX3" fmla="*/ 3633942 w 3994169"/>
                  <a:gd name="connsiteY3" fmla="*/ 0 h 4955863"/>
                  <a:gd name="connsiteX4" fmla="*/ 3981255 w 3994169"/>
                  <a:gd name="connsiteY4" fmla="*/ 454731 h 4955863"/>
                  <a:gd name="connsiteX5" fmla="*/ 2825902 w 3994169"/>
                  <a:gd name="connsiteY5" fmla="*/ 4690594 h 4955863"/>
                  <a:gd name="connsiteX6" fmla="*/ 2478590 w 3994169"/>
                  <a:gd name="connsiteY6" fmla="*/ 4955863 h 4955863"/>
                  <a:gd name="connsiteX7" fmla="*/ 360228 w 3994169"/>
                  <a:gd name="connsiteY7" fmla="*/ 4955863 h 4955863"/>
                  <a:gd name="connsiteX8" fmla="*/ 12915 w 3994169"/>
                  <a:gd name="connsiteY8" fmla="*/ 4501132 h 4955863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994169" h="4955863">
                    <a:moveTo>
                      <a:pt x="12915" y="4501132"/>
                    </a:moveTo>
                    <a:lnTo>
                      <a:pt x="1168268" y="265269"/>
                    </a:lnTo>
                    <a:cubicBezTo>
                      <a:pt x="1210956" y="108760"/>
                      <a:pt x="1353354" y="0"/>
                      <a:pt x="1515580" y="0"/>
                    </a:cubicBezTo>
                    <a:lnTo>
                      <a:pt x="3633942" y="0"/>
                    </a:lnTo>
                    <a:cubicBezTo>
                      <a:pt x="3871499" y="0"/>
                      <a:pt x="4043766" y="225547"/>
                      <a:pt x="3981255" y="454731"/>
                    </a:cubicBezTo>
                    <a:lnTo>
                      <a:pt x="2825902" y="4690594"/>
                    </a:lnTo>
                    <a:cubicBezTo>
                      <a:pt x="2783214" y="4847103"/>
                      <a:pt x="2640815" y="4955863"/>
                      <a:pt x="2478590" y="4955863"/>
                    </a:cubicBezTo>
                    <a:lnTo>
                      <a:pt x="360228" y="4955863"/>
                    </a:lnTo>
                    <a:cubicBezTo>
                      <a:pt x="122671" y="4955863"/>
                      <a:pt x="-49596" y="4730316"/>
                      <a:pt x="12915" y="4501132"/>
                    </a:cubicBezTo>
                  </a:path>
                </a:pathLst>
              </a:custGeom>
              <a:gradFill flip="none" rotWithShape="1">
                <a:gsLst>
                  <a:gs pos="0">
                    <a:srgbClr val="0E48D9"/>
                  </a:gs>
                  <a:gs pos="100000">
                    <a:srgbClr val="387DE8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</p:grpSp>
      </p:grpSp>
      <p:cxnSp>
        <p:nvCxnSpPr>
          <p:cNvPr id="13" name="直接连接符 12" title=""/>
          <p:cNvCxnSpPr/>
          <p:nvPr>
            <p:custDataLst>
              <p:tags r:id="rId10"/>
            </p:custDataLst>
          </p:nvPr>
        </p:nvCxnSpPr>
        <p:spPr>
          <a:xfrm>
            <a:off x="10941050" y="476885"/>
            <a:ext cx="737870" cy="0"/>
          </a:xfrm>
          <a:prstGeom prst="line">
            <a:avLst/>
          </a:prstGeom>
          <a:ln>
            <a:solidFill>
              <a:srgbClr val="0E48D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任意多边形: 形状 50" title=""/>
          <p:cNvSpPr/>
          <p:nvPr>
            <p:custDataLst>
              <p:tags r:id="rId11"/>
            </p:custDataLst>
          </p:nvPr>
        </p:nvSpPr>
        <p:spPr>
          <a:xfrm>
            <a:off x="0" y="3378007"/>
            <a:ext cx="12192000" cy="3479993"/>
          </a:xfrm>
          <a:custGeom>
            <a:gdLst>
              <a:gd name="connsiteX0" fmla="*/ 1542541 w 12192000"/>
              <a:gd name="connsiteY0" fmla="*/ 725 h 3479993"/>
              <a:gd name="connsiteX1" fmla="*/ 2095500 w 12192000"/>
              <a:gd name="connsiteY1" fmla="*/ 25593 h 3479993"/>
              <a:gd name="connsiteX2" fmla="*/ 4940300 w 12192000"/>
              <a:gd name="connsiteY2" fmla="*/ 1105093 h 3479993"/>
              <a:gd name="connsiteX3" fmla="*/ 7556500 w 12192000"/>
              <a:gd name="connsiteY3" fmla="*/ 876493 h 3479993"/>
              <a:gd name="connsiteX4" fmla="*/ 12089184 w 12192000"/>
              <a:gd name="connsiteY4" fmla="*/ 2324157 h 3479993"/>
              <a:gd name="connsiteX5" fmla="*/ 12192000 w 12192000"/>
              <a:gd name="connsiteY5" fmla="*/ 2336272 h 3479993"/>
              <a:gd name="connsiteX6" fmla="*/ 12192000 w 12192000"/>
              <a:gd name="connsiteY6" fmla="*/ 3479993 h 3479993"/>
              <a:gd name="connsiteX7" fmla="*/ 0 w 12192000"/>
              <a:gd name="connsiteY7" fmla="*/ 3479993 h 3479993"/>
              <a:gd name="connsiteX8" fmla="*/ 0 w 12192000"/>
              <a:gd name="connsiteY8" fmla="*/ 217914 h 3479993"/>
              <a:gd name="connsiteX9" fmla="*/ 227614 w 12192000"/>
              <a:gd name="connsiteY9" fmla="*/ 166794 h 3479993"/>
              <a:gd name="connsiteX10" fmla="*/ 1542541 w 12192000"/>
              <a:gd name="connsiteY10" fmla="*/ 725 h 3479993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3479993">
                <a:moveTo>
                  <a:pt x="1542541" y="725"/>
                </a:moveTo>
                <a:cubicBezTo>
                  <a:pt x="1728131" y="-2511"/>
                  <a:pt x="1912541" y="4956"/>
                  <a:pt x="2095500" y="25593"/>
                </a:cubicBezTo>
                <a:cubicBezTo>
                  <a:pt x="3071283" y="135660"/>
                  <a:pt x="4030133" y="963276"/>
                  <a:pt x="4940300" y="1105093"/>
                </a:cubicBezTo>
                <a:cubicBezTo>
                  <a:pt x="5850468" y="1246910"/>
                  <a:pt x="6273800" y="666943"/>
                  <a:pt x="7556500" y="876493"/>
                </a:cubicBezTo>
                <a:cubicBezTo>
                  <a:pt x="8678862" y="1059849"/>
                  <a:pt x="10708746" y="2105351"/>
                  <a:pt x="12089184" y="2324157"/>
                </a:cubicBezTo>
                <a:lnTo>
                  <a:pt x="12192000" y="2336272"/>
                </a:lnTo>
                <a:lnTo>
                  <a:pt x="12192000" y="3479993"/>
                </a:lnTo>
                <a:lnTo>
                  <a:pt x="0" y="3479993"/>
                </a:lnTo>
                <a:lnTo>
                  <a:pt x="0" y="217914"/>
                </a:lnTo>
                <a:lnTo>
                  <a:pt x="227614" y="166794"/>
                </a:lnTo>
                <a:cubicBezTo>
                  <a:pt x="670038" y="74088"/>
                  <a:pt x="1109499" y="8274"/>
                  <a:pt x="1542541" y="725"/>
                </a:cubicBezTo>
                <a:close/>
              </a:path>
            </a:pathLst>
          </a:custGeom>
          <a:gradFill flip="none" rotWithShape="1">
            <a:gsLst>
              <a:gs pos="0">
                <a:srgbClr val="2C68D9"/>
              </a:gs>
              <a:gs pos="100000">
                <a:srgbClr val="9CC1E6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3" name="圆角矩形 42" title=""/>
          <p:cNvSpPr/>
          <p:nvPr>
            <p:custDataLst>
              <p:tags r:id="rId12"/>
            </p:custDataLst>
          </p:nvPr>
        </p:nvSpPr>
        <p:spPr>
          <a:xfrm>
            <a:off x="605790" y="1543050"/>
            <a:ext cx="10952480" cy="4358005"/>
          </a:xfrm>
          <a:prstGeom prst="roundRect">
            <a:avLst>
              <a:gd name="adj" fmla="val 11685"/>
            </a:avLst>
          </a:prstGeom>
          <a:solidFill>
            <a:schemeClr val="bg1"/>
          </a:solidFill>
          <a:ln w="15875">
            <a:solidFill>
              <a:srgbClr val="3873D2"/>
            </a:solidFill>
            <a:prstDash val="dash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6" title=""/>
          <p:cNvGrpSpPr/>
          <p:nvPr>
            <p:custDataLst>
              <p:tags r:id="rId13"/>
            </p:custDataLst>
          </p:nvPr>
        </p:nvGrpSpPr>
        <p:grpSpPr>
          <a:xfrm>
            <a:off x="753110" y="2172335"/>
            <a:ext cx="10647680" cy="3230880"/>
            <a:chOff x="1186" y="3421"/>
            <a:chExt cx="16768" cy="5088"/>
          </a:xfrm>
        </p:grpSpPr>
        <p:pic>
          <p:nvPicPr>
            <p:cNvPr id="4" name="图片 3" descr="空间向量及其线性运算"/>
            <p:cNvPicPr>
              <a:picLocks noChangeAspect="1"/>
            </p:cNvPicPr>
            <p:nvPr>
              <p:custDataLst>
                <p:tags r:id="rId15"/>
              </p:custDataLst>
            </p:nvPr>
          </p:nvPicPr>
          <p:blipFill>
            <a:blip r:embed="rId14"/>
            <a:srcRect l="3344" t="8363" r="6234" b="8819"/>
            <a:stretch>
              <a:fillRect/>
            </a:stretch>
          </p:blipFill>
          <p:spPr>
            <a:xfrm>
              <a:off x="1186" y="3421"/>
              <a:ext cx="16768" cy="5088"/>
            </a:xfrm>
            <a:prstGeom prst="rect">
              <a:avLst/>
            </a:prstGeom>
          </p:spPr>
        </p:pic>
        <p:pic>
          <p:nvPicPr>
            <p:cNvPr id="5" name="图片 4" descr="空间向量及其线性运算"/>
            <p:cNvPicPr>
              <a:picLocks noChangeAspect="1"/>
            </p:cNvPicPr>
            <p:nvPr>
              <p:custDataLst>
                <p:tags r:id="rId16"/>
              </p:custDataLst>
            </p:nvPr>
          </p:nvPicPr>
          <p:blipFill>
            <a:blip r:embed="rId14"/>
            <a:srcRect l="3344" t="60727" r="75350" b="22768"/>
            <a:stretch>
              <a:fillRect/>
            </a:stretch>
          </p:blipFill>
          <p:spPr>
            <a:xfrm>
              <a:off x="1186" y="6557"/>
              <a:ext cx="4614" cy="1184"/>
            </a:xfrm>
            <a:prstGeom prst="rect">
              <a:avLst/>
            </a:prstGeom>
          </p:spPr>
        </p:pic>
      </p:grpSp>
    </p:spTree>
  </p:cSld>
  <p:clrMapOvr>
    <a:masterClrMapping/>
  </p:clrMapOvr>
  <p:transition/>
  <p:timing/>
</p:sld>
</file>

<file path=ppt/slides/slide34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>
          <p:custDataLst>
            <p:tags r:id="rId3"/>
          </p:custDataLst>
        </p:nvPr>
      </p:nvGrpSpPr>
      <p:grpSpPr>
        <a:xfrm>
          <a:off x="0" y="0"/>
          <a:ext cx="0" cy="0"/>
        </a:xfrm>
      </p:grpSpPr>
      <p:sp>
        <p:nvSpPr>
          <p:cNvPr id="58" name="矩形 57" title=""/>
          <p:cNvSpPr/>
          <p:nvPr>
            <p:custDataLst>
              <p:tags r:id="rId4"/>
            </p:custDataLst>
          </p:nvPr>
        </p:nvSpPr>
        <p:spPr>
          <a:xfrm flipH="1">
            <a:off x="-15240" y="0"/>
            <a:ext cx="12206605" cy="6858000"/>
          </a:xfrm>
          <a:prstGeom prst="rect">
            <a:avLst/>
          </a:prstGeom>
          <a:gradFill flip="none" rotWithShape="1">
            <a:gsLst>
              <a:gs pos="0">
                <a:srgbClr val="EEF6FF">
                  <a:alpha val="0"/>
                </a:srgbClr>
              </a:gs>
              <a:gs pos="79000">
                <a:srgbClr val="D0E9F0">
                  <a:alpha val="36000"/>
                </a:srgbClr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0" name="组合 19" title=""/>
          <p:cNvGrpSpPr/>
          <p:nvPr>
            <p:custDataLst>
              <p:tags r:id="rId5"/>
            </p:custDataLst>
          </p:nvPr>
        </p:nvGrpSpPr>
        <p:grpSpPr>
          <a:xfrm>
            <a:off x="605790" y="327025"/>
            <a:ext cx="5932805" cy="521970"/>
            <a:chOff x="952" y="529"/>
            <a:chExt cx="9343" cy="822"/>
          </a:xfrm>
        </p:grpSpPr>
        <p:sp>
          <p:nvSpPr>
            <p:cNvPr id="39" name="文本框 38"/>
            <p:cNvSpPr txBox="1"/>
            <p:nvPr>
              <p:custDataLst>
                <p:tags r:id="rId6"/>
              </p:custDataLst>
            </p:nvPr>
          </p:nvSpPr>
          <p:spPr>
            <a:xfrm>
              <a:off x="1884" y="529"/>
              <a:ext cx="8411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2800" b="1">
                  <a:latin typeface="黑体" panose="02010609060101010101" charset="-122"/>
                  <a:ea typeface="黑体" panose="02010609060101010101" charset="-122"/>
                  <a:sym typeface="+mn-ea"/>
                </a:rPr>
                <a:t>作业布置</a:t>
              </a:r>
              <a:endParaRPr lang="zh-CN" altLang="en-US" sz="2800" b="1">
                <a:latin typeface="黑体" panose="02010609060101010101" charset="-122"/>
                <a:ea typeface="黑体" panose="02010609060101010101" charset="-122"/>
                <a:sym typeface="+mn-ea"/>
              </a:endParaRPr>
            </a:p>
          </p:txBody>
        </p:sp>
        <p:grpSp>
          <p:nvGrpSpPr>
            <p:cNvPr id="40" name="组合 39"/>
            <p:cNvGrpSpPr/>
            <p:nvPr>
              <p:custDataLst>
                <p:tags r:id="rId7"/>
              </p:custDataLst>
            </p:nvPr>
          </p:nvGrpSpPr>
          <p:grpSpPr>
            <a:xfrm flipH="1">
              <a:off x="952" y="609"/>
              <a:ext cx="791" cy="650"/>
              <a:chOff x="154433" y="372836"/>
              <a:chExt cx="450405" cy="412977"/>
            </a:xfrm>
          </p:grpSpPr>
          <p:sp>
            <p:nvSpPr>
              <p:cNvPr id="41" name="平行四边形 8"/>
              <p:cNvSpPr/>
              <p:nvPr>
                <p:custDataLst>
                  <p:tags r:id="rId8"/>
                </p:custDataLst>
              </p:nvPr>
            </p:nvSpPr>
            <p:spPr>
              <a:xfrm>
                <a:off x="154433" y="372836"/>
                <a:ext cx="332838" cy="412977"/>
              </a:xfrm>
              <a:custGeom>
                <a:gdLst>
                  <a:gd name="connsiteX0" fmla="*/ 12915 w 3994169"/>
                  <a:gd name="connsiteY0" fmla="*/ 4501132 h 4955863"/>
                  <a:gd name="connsiteX1" fmla="*/ 1168268 w 3994169"/>
                  <a:gd name="connsiteY1" fmla="*/ 265269 h 4955863"/>
                  <a:gd name="connsiteX2" fmla="*/ 1515580 w 3994169"/>
                  <a:gd name="connsiteY2" fmla="*/ 0 h 4955863"/>
                  <a:gd name="connsiteX3" fmla="*/ 3633942 w 3994169"/>
                  <a:gd name="connsiteY3" fmla="*/ 0 h 4955863"/>
                  <a:gd name="connsiteX4" fmla="*/ 3981255 w 3994169"/>
                  <a:gd name="connsiteY4" fmla="*/ 454731 h 4955863"/>
                  <a:gd name="connsiteX5" fmla="*/ 2825902 w 3994169"/>
                  <a:gd name="connsiteY5" fmla="*/ 4690594 h 4955863"/>
                  <a:gd name="connsiteX6" fmla="*/ 2478590 w 3994169"/>
                  <a:gd name="connsiteY6" fmla="*/ 4955863 h 4955863"/>
                  <a:gd name="connsiteX7" fmla="*/ 360228 w 3994169"/>
                  <a:gd name="connsiteY7" fmla="*/ 4955863 h 4955863"/>
                  <a:gd name="connsiteX8" fmla="*/ 12915 w 3994169"/>
                  <a:gd name="connsiteY8" fmla="*/ 4501132 h 4955863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994169" h="4955863">
                    <a:moveTo>
                      <a:pt x="12915" y="4501132"/>
                    </a:moveTo>
                    <a:lnTo>
                      <a:pt x="1168268" y="265269"/>
                    </a:lnTo>
                    <a:cubicBezTo>
                      <a:pt x="1210956" y="108760"/>
                      <a:pt x="1353354" y="0"/>
                      <a:pt x="1515580" y="0"/>
                    </a:cubicBezTo>
                    <a:lnTo>
                      <a:pt x="3633942" y="0"/>
                    </a:lnTo>
                    <a:cubicBezTo>
                      <a:pt x="3871499" y="0"/>
                      <a:pt x="4043766" y="225547"/>
                      <a:pt x="3981255" y="454731"/>
                    </a:cubicBezTo>
                    <a:lnTo>
                      <a:pt x="2825902" y="4690594"/>
                    </a:lnTo>
                    <a:cubicBezTo>
                      <a:pt x="2783214" y="4847103"/>
                      <a:pt x="2640815" y="4955863"/>
                      <a:pt x="2478590" y="4955863"/>
                    </a:cubicBezTo>
                    <a:lnTo>
                      <a:pt x="360228" y="4955863"/>
                    </a:lnTo>
                    <a:cubicBezTo>
                      <a:pt x="122671" y="4955863"/>
                      <a:pt x="-49596" y="4730316"/>
                      <a:pt x="12915" y="4501132"/>
                    </a:cubicBezTo>
                  </a:path>
                </a:pathLst>
              </a:custGeom>
              <a:gradFill flip="none" rotWithShape="1">
                <a:gsLst>
                  <a:gs pos="0">
                    <a:srgbClr val="0E48D9"/>
                  </a:gs>
                  <a:gs pos="100000">
                    <a:srgbClr val="679FDD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42" name="平行四边形 8"/>
              <p:cNvSpPr/>
              <p:nvPr>
                <p:custDataLst>
                  <p:tags r:id="rId9"/>
                </p:custDataLst>
              </p:nvPr>
            </p:nvSpPr>
            <p:spPr>
              <a:xfrm>
                <a:off x="444945" y="587422"/>
                <a:ext cx="159893" cy="198391"/>
              </a:xfrm>
              <a:custGeom>
                <a:gdLst>
                  <a:gd name="connsiteX0" fmla="*/ 12915 w 3994169"/>
                  <a:gd name="connsiteY0" fmla="*/ 4501132 h 4955863"/>
                  <a:gd name="connsiteX1" fmla="*/ 1168268 w 3994169"/>
                  <a:gd name="connsiteY1" fmla="*/ 265269 h 4955863"/>
                  <a:gd name="connsiteX2" fmla="*/ 1515580 w 3994169"/>
                  <a:gd name="connsiteY2" fmla="*/ 0 h 4955863"/>
                  <a:gd name="connsiteX3" fmla="*/ 3633942 w 3994169"/>
                  <a:gd name="connsiteY3" fmla="*/ 0 h 4955863"/>
                  <a:gd name="connsiteX4" fmla="*/ 3981255 w 3994169"/>
                  <a:gd name="connsiteY4" fmla="*/ 454731 h 4955863"/>
                  <a:gd name="connsiteX5" fmla="*/ 2825902 w 3994169"/>
                  <a:gd name="connsiteY5" fmla="*/ 4690594 h 4955863"/>
                  <a:gd name="connsiteX6" fmla="*/ 2478590 w 3994169"/>
                  <a:gd name="connsiteY6" fmla="*/ 4955863 h 4955863"/>
                  <a:gd name="connsiteX7" fmla="*/ 360228 w 3994169"/>
                  <a:gd name="connsiteY7" fmla="*/ 4955863 h 4955863"/>
                  <a:gd name="connsiteX8" fmla="*/ 12915 w 3994169"/>
                  <a:gd name="connsiteY8" fmla="*/ 4501132 h 4955863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994169" h="4955863">
                    <a:moveTo>
                      <a:pt x="12915" y="4501132"/>
                    </a:moveTo>
                    <a:lnTo>
                      <a:pt x="1168268" y="265269"/>
                    </a:lnTo>
                    <a:cubicBezTo>
                      <a:pt x="1210956" y="108760"/>
                      <a:pt x="1353354" y="0"/>
                      <a:pt x="1515580" y="0"/>
                    </a:cubicBezTo>
                    <a:lnTo>
                      <a:pt x="3633942" y="0"/>
                    </a:lnTo>
                    <a:cubicBezTo>
                      <a:pt x="3871499" y="0"/>
                      <a:pt x="4043766" y="225547"/>
                      <a:pt x="3981255" y="454731"/>
                    </a:cubicBezTo>
                    <a:lnTo>
                      <a:pt x="2825902" y="4690594"/>
                    </a:lnTo>
                    <a:cubicBezTo>
                      <a:pt x="2783214" y="4847103"/>
                      <a:pt x="2640815" y="4955863"/>
                      <a:pt x="2478590" y="4955863"/>
                    </a:cubicBezTo>
                    <a:lnTo>
                      <a:pt x="360228" y="4955863"/>
                    </a:lnTo>
                    <a:cubicBezTo>
                      <a:pt x="122671" y="4955863"/>
                      <a:pt x="-49596" y="4730316"/>
                      <a:pt x="12915" y="4501132"/>
                    </a:cubicBezTo>
                  </a:path>
                </a:pathLst>
              </a:custGeom>
              <a:gradFill flip="none" rotWithShape="1">
                <a:gsLst>
                  <a:gs pos="0">
                    <a:srgbClr val="0E48D9"/>
                  </a:gs>
                  <a:gs pos="100000">
                    <a:srgbClr val="387DE8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</p:grpSp>
      </p:grpSp>
      <p:cxnSp>
        <p:nvCxnSpPr>
          <p:cNvPr id="13" name="直接连接符 12" title=""/>
          <p:cNvCxnSpPr/>
          <p:nvPr>
            <p:custDataLst>
              <p:tags r:id="rId10"/>
            </p:custDataLst>
          </p:nvPr>
        </p:nvCxnSpPr>
        <p:spPr>
          <a:xfrm>
            <a:off x="10941050" y="476885"/>
            <a:ext cx="737870" cy="0"/>
          </a:xfrm>
          <a:prstGeom prst="line">
            <a:avLst/>
          </a:prstGeom>
          <a:ln>
            <a:solidFill>
              <a:srgbClr val="0E48D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任意多边形: 形状 50" title=""/>
          <p:cNvSpPr/>
          <p:nvPr>
            <p:custDataLst>
              <p:tags r:id="rId11"/>
            </p:custDataLst>
          </p:nvPr>
        </p:nvSpPr>
        <p:spPr>
          <a:xfrm flipH="1">
            <a:off x="635" y="3378200"/>
            <a:ext cx="12191365" cy="3479800"/>
          </a:xfrm>
          <a:custGeom>
            <a:gdLst>
              <a:gd name="connsiteX0" fmla="*/ 1542541 w 12192000"/>
              <a:gd name="connsiteY0" fmla="*/ 725 h 3479993"/>
              <a:gd name="connsiteX1" fmla="*/ 2095500 w 12192000"/>
              <a:gd name="connsiteY1" fmla="*/ 25593 h 3479993"/>
              <a:gd name="connsiteX2" fmla="*/ 4940300 w 12192000"/>
              <a:gd name="connsiteY2" fmla="*/ 1105093 h 3479993"/>
              <a:gd name="connsiteX3" fmla="*/ 7556500 w 12192000"/>
              <a:gd name="connsiteY3" fmla="*/ 876493 h 3479993"/>
              <a:gd name="connsiteX4" fmla="*/ 12089184 w 12192000"/>
              <a:gd name="connsiteY4" fmla="*/ 2324157 h 3479993"/>
              <a:gd name="connsiteX5" fmla="*/ 12192000 w 12192000"/>
              <a:gd name="connsiteY5" fmla="*/ 2336272 h 3479993"/>
              <a:gd name="connsiteX6" fmla="*/ 12192000 w 12192000"/>
              <a:gd name="connsiteY6" fmla="*/ 3479993 h 3479993"/>
              <a:gd name="connsiteX7" fmla="*/ 0 w 12192000"/>
              <a:gd name="connsiteY7" fmla="*/ 3479993 h 3479993"/>
              <a:gd name="connsiteX8" fmla="*/ 0 w 12192000"/>
              <a:gd name="connsiteY8" fmla="*/ 217914 h 3479993"/>
              <a:gd name="connsiteX9" fmla="*/ 227614 w 12192000"/>
              <a:gd name="connsiteY9" fmla="*/ 166794 h 3479993"/>
              <a:gd name="connsiteX10" fmla="*/ 1542541 w 12192000"/>
              <a:gd name="connsiteY10" fmla="*/ 725 h 3479993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3479993">
                <a:moveTo>
                  <a:pt x="1542541" y="725"/>
                </a:moveTo>
                <a:cubicBezTo>
                  <a:pt x="1728131" y="-2511"/>
                  <a:pt x="1912541" y="4956"/>
                  <a:pt x="2095500" y="25593"/>
                </a:cubicBezTo>
                <a:cubicBezTo>
                  <a:pt x="3071283" y="135660"/>
                  <a:pt x="4030133" y="963276"/>
                  <a:pt x="4940300" y="1105093"/>
                </a:cubicBezTo>
                <a:cubicBezTo>
                  <a:pt x="5850468" y="1246910"/>
                  <a:pt x="6273800" y="666943"/>
                  <a:pt x="7556500" y="876493"/>
                </a:cubicBezTo>
                <a:cubicBezTo>
                  <a:pt x="8678862" y="1059849"/>
                  <a:pt x="10708746" y="2105351"/>
                  <a:pt x="12089184" y="2324157"/>
                </a:cubicBezTo>
                <a:lnTo>
                  <a:pt x="12192000" y="2336272"/>
                </a:lnTo>
                <a:lnTo>
                  <a:pt x="12192000" y="3479993"/>
                </a:lnTo>
                <a:lnTo>
                  <a:pt x="0" y="3479993"/>
                </a:lnTo>
                <a:lnTo>
                  <a:pt x="0" y="217914"/>
                </a:lnTo>
                <a:lnTo>
                  <a:pt x="227614" y="166794"/>
                </a:lnTo>
                <a:cubicBezTo>
                  <a:pt x="670038" y="74088"/>
                  <a:pt x="1109499" y="8274"/>
                  <a:pt x="1542541" y="725"/>
                </a:cubicBezTo>
                <a:close/>
              </a:path>
            </a:pathLst>
          </a:custGeom>
          <a:gradFill flip="none" rotWithShape="1">
            <a:gsLst>
              <a:gs pos="0">
                <a:srgbClr val="2C68D9"/>
              </a:gs>
              <a:gs pos="100000">
                <a:srgbClr val="9CC1E6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3" name="圆角矩形 42" title=""/>
          <p:cNvSpPr/>
          <p:nvPr>
            <p:custDataLst>
              <p:tags r:id="rId12"/>
            </p:custDataLst>
          </p:nvPr>
        </p:nvSpPr>
        <p:spPr>
          <a:xfrm>
            <a:off x="1621790" y="1861185"/>
            <a:ext cx="9319260" cy="3158490"/>
          </a:xfrm>
          <a:prstGeom prst="roundRect">
            <a:avLst>
              <a:gd name="adj" fmla="val 11685"/>
            </a:avLst>
          </a:prstGeom>
          <a:solidFill>
            <a:schemeClr val="bg1"/>
          </a:solidFill>
          <a:ln w="15875">
            <a:solidFill>
              <a:srgbClr val="3873D2"/>
            </a:solidFill>
            <a:prstDash val="dash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 title=""/>
          <p:cNvSpPr/>
          <p:nvPr>
            <p:custDataLst>
              <p:tags r:id="rId13"/>
            </p:custDataLst>
          </p:nvPr>
        </p:nvSpPr>
        <p:spPr>
          <a:xfrm>
            <a:off x="1622425" y="2151380"/>
            <a:ext cx="9318625" cy="2399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spcAft>
                <a:spcPct val="0"/>
              </a:spcAft>
              <a:buFont typeface="Wingdings" panose="05000000000000000000" charset="0"/>
              <a:buChar char="l"/>
            </a:pPr>
            <a:r>
              <a:rPr lang="zh-CN" altLang="zh-CN" sz="2400" b="1" kern="100">
                <a:solidFill>
                  <a:srgbClr val="2C68D9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巩固作业：</a:t>
            </a:r>
            <a:r>
              <a:rPr lang="zh-CN" altLang="zh-CN" sz="2400" kern="100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教科书第</a:t>
            </a:r>
            <a:r>
              <a:rPr lang="en-US" altLang="zh-CN" sz="2400" kern="100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5 ~ 6</a:t>
            </a:r>
            <a:r>
              <a:rPr lang="zh-CN" altLang="zh-CN" sz="2400" kern="100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页练习第</a:t>
            </a:r>
            <a:r>
              <a:rPr lang="en-US" altLang="zh-CN" sz="2400" kern="100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1</a:t>
            </a:r>
            <a:r>
              <a:rPr lang="zh-CN" altLang="zh-CN" sz="2400" kern="100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、</a:t>
            </a:r>
            <a:r>
              <a:rPr lang="en-US" altLang="zh-CN" sz="2400" kern="100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2</a:t>
            </a:r>
            <a:r>
              <a:rPr lang="zh-CN" altLang="zh-CN" sz="2400" kern="100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、</a:t>
            </a:r>
            <a:r>
              <a:rPr lang="en-US" altLang="zh-CN" sz="2400" kern="100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3</a:t>
            </a:r>
            <a:r>
              <a:rPr lang="zh-CN" altLang="zh-CN" sz="2400" kern="100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、</a:t>
            </a:r>
            <a:r>
              <a:rPr lang="en-US" altLang="zh-CN" sz="2400" kern="100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4</a:t>
            </a:r>
            <a:r>
              <a:rPr lang="zh-CN" altLang="zh-CN" sz="2400" kern="100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、</a:t>
            </a:r>
            <a:r>
              <a:rPr lang="en-US" altLang="zh-CN" sz="2400" kern="100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5</a:t>
            </a:r>
            <a:r>
              <a:rPr lang="zh-CN" altLang="zh-CN" sz="2400" kern="100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题。</a:t>
            </a:r>
            <a:endParaRPr lang="zh-CN" altLang="zh-CN" sz="2400" kern="100">
              <a:latin typeface="Times New Roman" panose="02020603050405020304" pitchFamily="18" charset="0"/>
              <a:ea typeface="黑体" panose="02010609060101010101" charset="-122"/>
              <a:cs typeface="Times New Roman" panose="02020603050405020304" pitchFamily="18" charset="0"/>
            </a:endParaRPr>
          </a:p>
          <a:p>
            <a:pPr indent="0" algn="just">
              <a:lnSpc>
                <a:spcPct val="150000"/>
              </a:lnSpc>
              <a:spcAft>
                <a:spcPct val="0"/>
              </a:spcAft>
              <a:buFont typeface="Wingdings" panose="05000000000000000000" charset="0"/>
              <a:buNone/>
            </a:pPr>
            <a:endParaRPr lang="zh-CN" altLang="zh-CN" sz="2400" kern="100">
              <a:latin typeface="Times New Roman" panose="02020603050405020304" pitchFamily="18" charset="0"/>
              <a:ea typeface="黑体" panose="02010609060101010101" charset="-122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spcAft>
                <a:spcPct val="0"/>
              </a:spcAft>
              <a:buFont typeface="Wingdings" panose="05000000000000000000" charset="0"/>
              <a:buChar char="l"/>
            </a:pPr>
            <a:r>
              <a:rPr lang="zh-CN" altLang="zh-CN" sz="2400" b="1" kern="100">
                <a:solidFill>
                  <a:srgbClr val="2C68D9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拓展作业：</a:t>
            </a:r>
            <a:r>
              <a:rPr lang="zh-CN" altLang="zh-CN" sz="2400" kern="100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整理本节课的研究方法与研究过程，并简要空间</a:t>
            </a:r>
            <a:r>
              <a:rPr lang="zh-CN" altLang="zh-CN" sz="2400" kern="100" smtClean="0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向量</a:t>
            </a:r>
            <a:endParaRPr lang="en-US" altLang="zh-CN" sz="2400" kern="100" smtClean="0">
              <a:latin typeface="Times New Roman" panose="02020603050405020304" pitchFamily="18" charset="0"/>
              <a:ea typeface="黑体" panose="02010609060101010101" charset="-122"/>
              <a:cs typeface="Times New Roman" panose="02020603050405020304" pitchFamily="18" charset="0"/>
            </a:endParaRPr>
          </a:p>
          <a:p>
            <a:pPr indent="0" algn="just">
              <a:lnSpc>
                <a:spcPct val="150000"/>
              </a:lnSpc>
              <a:spcAft>
                <a:spcPct val="0"/>
              </a:spcAft>
              <a:buFont typeface="Wingdings" panose="05000000000000000000" charset="0"/>
              <a:buNone/>
            </a:pPr>
            <a:r>
              <a:rPr lang="en-US" altLang="zh-CN" sz="2400" kern="100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      </a:t>
            </a:r>
            <a:r>
              <a:rPr lang="en-US" altLang="zh-CN" sz="2400" kern="100" smtClean="0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                  </a:t>
            </a:r>
            <a:r>
              <a:rPr lang="zh-CN" altLang="zh-CN" sz="2400" kern="100" smtClean="0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的后续</a:t>
            </a:r>
            <a:r>
              <a:rPr lang="zh-CN" altLang="zh-CN" sz="2400" kern="100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研究内容及方法</a:t>
            </a:r>
            <a:r>
              <a:rPr lang="zh-CN" sz="2400" kern="100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。</a:t>
            </a:r>
            <a:r>
              <a:rPr lang="en-US" altLang="zh-CN" sz="2800" b="1" kern="10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zh-CN" altLang="zh-CN" sz="2800" kern="100">
              <a:latin typeface="Calibri" panose="020f050202020403020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/>
  <p:timing/>
</p:sld>
</file>

<file path=ppt/slides/slide35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>
          <p:custDataLst>
            <p:tags r:id="rId2"/>
          </p:custDataLst>
        </p:nvPr>
      </p:nvGrpSpPr>
      <p:grpSpPr>
        <a:xfrm>
          <a:off x="0" y="0"/>
          <a:ext cx="0" cy="0"/>
        </a:xfrm>
      </p:grpSpPr>
      <p:sp>
        <p:nvSpPr>
          <p:cNvPr id="14" name="矩形 13" title=""/>
          <p:cNvSpPr/>
          <p:nvPr>
            <p:custDataLst>
              <p:tags r:id="rId3"/>
            </p:custDataLst>
          </p:nvPr>
        </p:nvSpPr>
        <p:spPr>
          <a:xfrm flipH="1">
            <a:off x="-15240" y="0"/>
            <a:ext cx="12206605" cy="6858000"/>
          </a:xfrm>
          <a:prstGeom prst="rect">
            <a:avLst/>
          </a:prstGeom>
          <a:gradFill flip="none" rotWithShape="1">
            <a:gsLst>
              <a:gs pos="0">
                <a:srgbClr val="EEF6FF"/>
              </a:gs>
              <a:gs pos="79000">
                <a:srgbClr val="D0E9F0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平行四边形 8" title=""/>
          <p:cNvSpPr/>
          <p:nvPr>
            <p:custDataLst>
              <p:tags r:id="rId4"/>
            </p:custDataLst>
          </p:nvPr>
        </p:nvSpPr>
        <p:spPr>
          <a:xfrm flipH="1">
            <a:off x="10639425" y="74930"/>
            <a:ext cx="1399540" cy="1734185"/>
          </a:xfrm>
          <a:custGeom>
            <a:gdLst>
              <a:gd name="connsiteX0" fmla="*/ 12915 w 3994169"/>
              <a:gd name="connsiteY0" fmla="*/ 4501132 h 4955863"/>
              <a:gd name="connsiteX1" fmla="*/ 1168268 w 3994169"/>
              <a:gd name="connsiteY1" fmla="*/ 265269 h 4955863"/>
              <a:gd name="connsiteX2" fmla="*/ 1515580 w 3994169"/>
              <a:gd name="connsiteY2" fmla="*/ 0 h 4955863"/>
              <a:gd name="connsiteX3" fmla="*/ 3633942 w 3994169"/>
              <a:gd name="connsiteY3" fmla="*/ 0 h 4955863"/>
              <a:gd name="connsiteX4" fmla="*/ 3981255 w 3994169"/>
              <a:gd name="connsiteY4" fmla="*/ 454731 h 4955863"/>
              <a:gd name="connsiteX5" fmla="*/ 2825902 w 3994169"/>
              <a:gd name="connsiteY5" fmla="*/ 4690594 h 4955863"/>
              <a:gd name="connsiteX6" fmla="*/ 2478590 w 3994169"/>
              <a:gd name="connsiteY6" fmla="*/ 4955863 h 4955863"/>
              <a:gd name="connsiteX7" fmla="*/ 360228 w 3994169"/>
              <a:gd name="connsiteY7" fmla="*/ 4955863 h 4955863"/>
              <a:gd name="connsiteX8" fmla="*/ 12915 w 3994169"/>
              <a:gd name="connsiteY8" fmla="*/ 4501132 h 4955863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94169" h="4955863">
                <a:moveTo>
                  <a:pt x="12915" y="4501132"/>
                </a:moveTo>
                <a:lnTo>
                  <a:pt x="1168268" y="265269"/>
                </a:lnTo>
                <a:cubicBezTo>
                  <a:pt x="1210956" y="108760"/>
                  <a:pt x="1353354" y="0"/>
                  <a:pt x="1515580" y="0"/>
                </a:cubicBezTo>
                <a:lnTo>
                  <a:pt x="3633942" y="0"/>
                </a:lnTo>
                <a:cubicBezTo>
                  <a:pt x="3871499" y="0"/>
                  <a:pt x="4043766" y="225547"/>
                  <a:pt x="3981255" y="454731"/>
                </a:cubicBezTo>
                <a:lnTo>
                  <a:pt x="2825902" y="4690594"/>
                </a:lnTo>
                <a:cubicBezTo>
                  <a:pt x="2783214" y="4847103"/>
                  <a:pt x="2640815" y="4955863"/>
                  <a:pt x="2478590" y="4955863"/>
                </a:cubicBezTo>
                <a:lnTo>
                  <a:pt x="360228" y="4955863"/>
                </a:lnTo>
                <a:cubicBezTo>
                  <a:pt x="122671" y="4955863"/>
                  <a:pt x="-49596" y="4730316"/>
                  <a:pt x="12915" y="4501132"/>
                </a:cubicBezTo>
              </a:path>
            </a:pathLst>
          </a:custGeom>
          <a:gradFill flip="none" rotWithShape="1">
            <a:gsLst>
              <a:gs pos="0">
                <a:srgbClr val="1F5BDD">
                  <a:alpha val="84000"/>
                </a:srgbClr>
              </a:gs>
              <a:gs pos="100000">
                <a:srgbClr val="DFE9C8">
                  <a:alpha val="28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6" name="平行四边形 8" title=""/>
          <p:cNvSpPr/>
          <p:nvPr>
            <p:custDataLst>
              <p:tags r:id="rId5"/>
            </p:custDataLst>
          </p:nvPr>
        </p:nvSpPr>
        <p:spPr>
          <a:xfrm flipH="1">
            <a:off x="6806565" y="4109720"/>
            <a:ext cx="814070" cy="1009015"/>
          </a:xfrm>
          <a:custGeom>
            <a:gdLst>
              <a:gd name="connsiteX0" fmla="*/ 12915 w 3994169"/>
              <a:gd name="connsiteY0" fmla="*/ 4501132 h 4955863"/>
              <a:gd name="connsiteX1" fmla="*/ 1168268 w 3994169"/>
              <a:gd name="connsiteY1" fmla="*/ 265269 h 4955863"/>
              <a:gd name="connsiteX2" fmla="*/ 1515580 w 3994169"/>
              <a:gd name="connsiteY2" fmla="*/ 0 h 4955863"/>
              <a:gd name="connsiteX3" fmla="*/ 3633942 w 3994169"/>
              <a:gd name="connsiteY3" fmla="*/ 0 h 4955863"/>
              <a:gd name="connsiteX4" fmla="*/ 3981255 w 3994169"/>
              <a:gd name="connsiteY4" fmla="*/ 454731 h 4955863"/>
              <a:gd name="connsiteX5" fmla="*/ 2825902 w 3994169"/>
              <a:gd name="connsiteY5" fmla="*/ 4690594 h 4955863"/>
              <a:gd name="connsiteX6" fmla="*/ 2478590 w 3994169"/>
              <a:gd name="connsiteY6" fmla="*/ 4955863 h 4955863"/>
              <a:gd name="connsiteX7" fmla="*/ 360228 w 3994169"/>
              <a:gd name="connsiteY7" fmla="*/ 4955863 h 4955863"/>
              <a:gd name="connsiteX8" fmla="*/ 12915 w 3994169"/>
              <a:gd name="connsiteY8" fmla="*/ 4501132 h 4955863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94169" h="4955863">
                <a:moveTo>
                  <a:pt x="12915" y="4501132"/>
                </a:moveTo>
                <a:lnTo>
                  <a:pt x="1168268" y="265269"/>
                </a:lnTo>
                <a:cubicBezTo>
                  <a:pt x="1210956" y="108760"/>
                  <a:pt x="1353354" y="0"/>
                  <a:pt x="1515580" y="0"/>
                </a:cubicBezTo>
                <a:lnTo>
                  <a:pt x="3633942" y="0"/>
                </a:lnTo>
                <a:cubicBezTo>
                  <a:pt x="3871499" y="0"/>
                  <a:pt x="4043766" y="225547"/>
                  <a:pt x="3981255" y="454731"/>
                </a:cubicBezTo>
                <a:lnTo>
                  <a:pt x="2825902" y="4690594"/>
                </a:lnTo>
                <a:cubicBezTo>
                  <a:pt x="2783214" y="4847103"/>
                  <a:pt x="2640815" y="4955863"/>
                  <a:pt x="2478590" y="4955863"/>
                </a:cubicBezTo>
                <a:lnTo>
                  <a:pt x="360228" y="4955863"/>
                </a:lnTo>
                <a:cubicBezTo>
                  <a:pt x="122671" y="4955863"/>
                  <a:pt x="-49596" y="4730316"/>
                  <a:pt x="12915" y="4501132"/>
                </a:cubicBezTo>
              </a:path>
            </a:pathLst>
          </a:custGeom>
          <a:gradFill flip="none" rotWithShape="1">
            <a:gsLst>
              <a:gs pos="0">
                <a:srgbClr val="2762DD">
                  <a:alpha val="98000"/>
                </a:srgbClr>
              </a:gs>
              <a:gs pos="100000">
                <a:srgbClr val="DFE9C8">
                  <a:alpha val="42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0" name="文本框 19" title=""/>
          <p:cNvSpPr txBox="1"/>
          <p:nvPr>
            <p:custDataLst>
              <p:tags r:id="rId6"/>
            </p:custDataLst>
          </p:nvPr>
        </p:nvSpPr>
        <p:spPr>
          <a:xfrm flipH="1">
            <a:off x="1336040" y="2206625"/>
            <a:ext cx="5274310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本课结束</a:t>
            </a:r>
            <a:endParaRPr lang="zh-CN" altLang="en-US" sz="60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ctr"/>
            <a:r>
              <a:rPr lang="zh-CN" altLang="en-US" sz="60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感谢您的聆听</a:t>
            </a:r>
            <a:endParaRPr lang="zh-CN" altLang="en-US" sz="60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4" name="平行四边形 8" title=""/>
          <p:cNvSpPr/>
          <p:nvPr>
            <p:custDataLst>
              <p:tags r:id="rId7"/>
            </p:custDataLst>
          </p:nvPr>
        </p:nvSpPr>
        <p:spPr>
          <a:xfrm flipH="1">
            <a:off x="6178550" y="718185"/>
            <a:ext cx="415925" cy="514985"/>
          </a:xfrm>
          <a:custGeom>
            <a:gdLst>
              <a:gd name="connsiteX0" fmla="*/ 12915 w 3994169"/>
              <a:gd name="connsiteY0" fmla="*/ 4501132 h 4955863"/>
              <a:gd name="connsiteX1" fmla="*/ 1168268 w 3994169"/>
              <a:gd name="connsiteY1" fmla="*/ 265269 h 4955863"/>
              <a:gd name="connsiteX2" fmla="*/ 1515580 w 3994169"/>
              <a:gd name="connsiteY2" fmla="*/ 0 h 4955863"/>
              <a:gd name="connsiteX3" fmla="*/ 3633942 w 3994169"/>
              <a:gd name="connsiteY3" fmla="*/ 0 h 4955863"/>
              <a:gd name="connsiteX4" fmla="*/ 3981255 w 3994169"/>
              <a:gd name="connsiteY4" fmla="*/ 454731 h 4955863"/>
              <a:gd name="connsiteX5" fmla="*/ 2825902 w 3994169"/>
              <a:gd name="connsiteY5" fmla="*/ 4690594 h 4955863"/>
              <a:gd name="connsiteX6" fmla="*/ 2478590 w 3994169"/>
              <a:gd name="connsiteY6" fmla="*/ 4955863 h 4955863"/>
              <a:gd name="connsiteX7" fmla="*/ 360228 w 3994169"/>
              <a:gd name="connsiteY7" fmla="*/ 4955863 h 4955863"/>
              <a:gd name="connsiteX8" fmla="*/ 12915 w 3994169"/>
              <a:gd name="connsiteY8" fmla="*/ 4501132 h 4955863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94169" h="4955863">
                <a:moveTo>
                  <a:pt x="12915" y="4501132"/>
                </a:moveTo>
                <a:lnTo>
                  <a:pt x="1168268" y="265269"/>
                </a:lnTo>
                <a:cubicBezTo>
                  <a:pt x="1210956" y="108760"/>
                  <a:pt x="1353354" y="0"/>
                  <a:pt x="1515580" y="0"/>
                </a:cubicBezTo>
                <a:lnTo>
                  <a:pt x="3633942" y="0"/>
                </a:lnTo>
                <a:cubicBezTo>
                  <a:pt x="3871499" y="0"/>
                  <a:pt x="4043766" y="225547"/>
                  <a:pt x="3981255" y="454731"/>
                </a:cubicBezTo>
                <a:lnTo>
                  <a:pt x="2825902" y="4690594"/>
                </a:lnTo>
                <a:cubicBezTo>
                  <a:pt x="2783214" y="4847103"/>
                  <a:pt x="2640815" y="4955863"/>
                  <a:pt x="2478590" y="4955863"/>
                </a:cubicBezTo>
                <a:lnTo>
                  <a:pt x="360228" y="4955863"/>
                </a:lnTo>
                <a:cubicBezTo>
                  <a:pt x="122671" y="4955863"/>
                  <a:pt x="-49596" y="4730316"/>
                  <a:pt x="12915" y="4501132"/>
                </a:cubicBezTo>
              </a:path>
            </a:pathLst>
          </a:custGeom>
          <a:gradFill flip="none" rotWithShape="1">
            <a:gsLst>
              <a:gs pos="0">
                <a:srgbClr val="1F5BDD">
                  <a:alpha val="96000"/>
                </a:srgbClr>
              </a:gs>
              <a:gs pos="100000">
                <a:srgbClr val="DFE9C8">
                  <a:alpha val="5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5" name="平行四边形 8" title=""/>
          <p:cNvSpPr/>
          <p:nvPr>
            <p:custDataLst>
              <p:tags r:id="rId8"/>
            </p:custDataLst>
          </p:nvPr>
        </p:nvSpPr>
        <p:spPr>
          <a:xfrm flipH="1">
            <a:off x="-1389380" y="4347210"/>
            <a:ext cx="2383155" cy="2954020"/>
          </a:xfrm>
          <a:custGeom>
            <a:gdLst>
              <a:gd name="connsiteX0" fmla="*/ 12915 w 3994169"/>
              <a:gd name="connsiteY0" fmla="*/ 4501132 h 4955863"/>
              <a:gd name="connsiteX1" fmla="*/ 1168268 w 3994169"/>
              <a:gd name="connsiteY1" fmla="*/ 265269 h 4955863"/>
              <a:gd name="connsiteX2" fmla="*/ 1515580 w 3994169"/>
              <a:gd name="connsiteY2" fmla="*/ 0 h 4955863"/>
              <a:gd name="connsiteX3" fmla="*/ 3633942 w 3994169"/>
              <a:gd name="connsiteY3" fmla="*/ 0 h 4955863"/>
              <a:gd name="connsiteX4" fmla="*/ 3981255 w 3994169"/>
              <a:gd name="connsiteY4" fmla="*/ 454731 h 4955863"/>
              <a:gd name="connsiteX5" fmla="*/ 2825902 w 3994169"/>
              <a:gd name="connsiteY5" fmla="*/ 4690594 h 4955863"/>
              <a:gd name="connsiteX6" fmla="*/ 2478590 w 3994169"/>
              <a:gd name="connsiteY6" fmla="*/ 4955863 h 4955863"/>
              <a:gd name="connsiteX7" fmla="*/ 360228 w 3994169"/>
              <a:gd name="connsiteY7" fmla="*/ 4955863 h 4955863"/>
              <a:gd name="connsiteX8" fmla="*/ 12915 w 3994169"/>
              <a:gd name="connsiteY8" fmla="*/ 4501132 h 4955863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94169" h="4955863">
                <a:moveTo>
                  <a:pt x="12915" y="4501132"/>
                </a:moveTo>
                <a:lnTo>
                  <a:pt x="1168268" y="265269"/>
                </a:lnTo>
                <a:cubicBezTo>
                  <a:pt x="1210956" y="108760"/>
                  <a:pt x="1353354" y="0"/>
                  <a:pt x="1515580" y="0"/>
                </a:cubicBezTo>
                <a:lnTo>
                  <a:pt x="3633942" y="0"/>
                </a:lnTo>
                <a:cubicBezTo>
                  <a:pt x="3871499" y="0"/>
                  <a:pt x="4043766" y="225547"/>
                  <a:pt x="3981255" y="454731"/>
                </a:cubicBezTo>
                <a:lnTo>
                  <a:pt x="2825902" y="4690594"/>
                </a:lnTo>
                <a:cubicBezTo>
                  <a:pt x="2783214" y="4847103"/>
                  <a:pt x="2640815" y="4955863"/>
                  <a:pt x="2478590" y="4955863"/>
                </a:cubicBezTo>
                <a:lnTo>
                  <a:pt x="360228" y="4955863"/>
                </a:lnTo>
                <a:cubicBezTo>
                  <a:pt x="122671" y="4955863"/>
                  <a:pt x="-49596" y="4730316"/>
                  <a:pt x="12915" y="4501132"/>
                </a:cubicBezTo>
              </a:path>
            </a:pathLst>
          </a:custGeom>
          <a:gradFill flip="none" rotWithShape="1">
            <a:gsLst>
              <a:gs pos="0">
                <a:srgbClr val="C8E7FA">
                  <a:alpha val="100000"/>
                </a:srgbClr>
              </a:gs>
              <a:gs pos="100000">
                <a:srgbClr val="0E48D9">
                  <a:alpha val="3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6" name="平行四边形 8" title=""/>
          <p:cNvSpPr/>
          <p:nvPr>
            <p:custDataLst>
              <p:tags r:id="rId9"/>
            </p:custDataLst>
          </p:nvPr>
        </p:nvSpPr>
        <p:spPr>
          <a:xfrm flipH="1">
            <a:off x="289560" y="618490"/>
            <a:ext cx="1692275" cy="2097405"/>
          </a:xfrm>
          <a:custGeom>
            <a:gdLst>
              <a:gd name="connsiteX0" fmla="*/ 12915 w 3994169"/>
              <a:gd name="connsiteY0" fmla="*/ 4501132 h 4955863"/>
              <a:gd name="connsiteX1" fmla="*/ 1168268 w 3994169"/>
              <a:gd name="connsiteY1" fmla="*/ 265269 h 4955863"/>
              <a:gd name="connsiteX2" fmla="*/ 1515580 w 3994169"/>
              <a:gd name="connsiteY2" fmla="*/ 0 h 4955863"/>
              <a:gd name="connsiteX3" fmla="*/ 3633942 w 3994169"/>
              <a:gd name="connsiteY3" fmla="*/ 0 h 4955863"/>
              <a:gd name="connsiteX4" fmla="*/ 3981255 w 3994169"/>
              <a:gd name="connsiteY4" fmla="*/ 454731 h 4955863"/>
              <a:gd name="connsiteX5" fmla="*/ 2825902 w 3994169"/>
              <a:gd name="connsiteY5" fmla="*/ 4690594 h 4955863"/>
              <a:gd name="connsiteX6" fmla="*/ 2478590 w 3994169"/>
              <a:gd name="connsiteY6" fmla="*/ 4955863 h 4955863"/>
              <a:gd name="connsiteX7" fmla="*/ 360228 w 3994169"/>
              <a:gd name="connsiteY7" fmla="*/ 4955863 h 4955863"/>
              <a:gd name="connsiteX8" fmla="*/ 12915 w 3994169"/>
              <a:gd name="connsiteY8" fmla="*/ 4501132 h 4955863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94169" h="4955863">
                <a:moveTo>
                  <a:pt x="12915" y="4501132"/>
                </a:moveTo>
                <a:lnTo>
                  <a:pt x="1168268" y="265269"/>
                </a:lnTo>
                <a:cubicBezTo>
                  <a:pt x="1210956" y="108760"/>
                  <a:pt x="1353354" y="0"/>
                  <a:pt x="1515580" y="0"/>
                </a:cubicBezTo>
                <a:lnTo>
                  <a:pt x="3633942" y="0"/>
                </a:lnTo>
                <a:cubicBezTo>
                  <a:pt x="3871499" y="0"/>
                  <a:pt x="4043766" y="225547"/>
                  <a:pt x="3981255" y="454731"/>
                </a:cubicBezTo>
                <a:lnTo>
                  <a:pt x="2825902" y="4690594"/>
                </a:lnTo>
                <a:cubicBezTo>
                  <a:pt x="2783214" y="4847103"/>
                  <a:pt x="2640815" y="4955863"/>
                  <a:pt x="2478590" y="4955863"/>
                </a:cubicBezTo>
                <a:lnTo>
                  <a:pt x="360228" y="4955863"/>
                </a:lnTo>
                <a:cubicBezTo>
                  <a:pt x="122671" y="4955863"/>
                  <a:pt x="-49596" y="4730316"/>
                  <a:pt x="12915" y="4501132"/>
                </a:cubicBezTo>
              </a:path>
            </a:pathLst>
          </a:custGeom>
          <a:gradFill flip="none" rotWithShape="1">
            <a:gsLst>
              <a:gs pos="0">
                <a:srgbClr val="6A94DE">
                  <a:alpha val="92000"/>
                </a:srgbClr>
              </a:gs>
              <a:gs pos="100000">
                <a:srgbClr val="DFE9C8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35" name="椭圆 34" title=""/>
          <p:cNvSpPr/>
          <p:nvPr>
            <p:custDataLst>
              <p:tags r:id="rId10"/>
            </p:custDataLst>
          </p:nvPr>
        </p:nvSpPr>
        <p:spPr>
          <a:xfrm rot="9480000" flipH="1">
            <a:off x="1557655" y="-2430780"/>
            <a:ext cx="3687445" cy="3683000"/>
          </a:xfrm>
          <a:prstGeom prst="ellipse">
            <a:avLst/>
          </a:prstGeom>
          <a:gradFill flip="none" rotWithShape="1">
            <a:gsLst>
              <a:gs pos="0">
                <a:srgbClr val="C9EAFB"/>
              </a:gs>
              <a:gs pos="100000">
                <a:schemeClr val="bg1">
                  <a:alpha val="46000"/>
                </a:schemeClr>
              </a:gs>
            </a:gsLst>
            <a:lin ang="5400000" scaled="1"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8" name="组合 37" title=""/>
          <p:cNvGrpSpPr/>
          <p:nvPr>
            <p:custDataLst>
              <p:tags r:id="rId11"/>
            </p:custDataLst>
          </p:nvPr>
        </p:nvGrpSpPr>
        <p:grpSpPr>
          <a:xfrm>
            <a:off x="6974840" y="556260"/>
            <a:ext cx="4653280" cy="5729605"/>
            <a:chOff x="10984" y="966"/>
            <a:chExt cx="7328" cy="9023"/>
          </a:xfrm>
        </p:grpSpPr>
        <p:sp>
          <p:nvSpPr>
            <p:cNvPr id="17" name="平行四边形 8"/>
            <p:cNvSpPr/>
            <p:nvPr>
              <p:custDataLst>
                <p:tags r:id="rId12"/>
              </p:custDataLst>
            </p:nvPr>
          </p:nvSpPr>
          <p:spPr>
            <a:xfrm flipH="1">
              <a:off x="11281" y="1200"/>
              <a:ext cx="7010" cy="8720"/>
            </a:xfrm>
            <a:custGeom>
              <a:gdLst>
                <a:gd name="connsiteX0" fmla="*/ 25 w 7009"/>
                <a:gd name="connsiteY0" fmla="*/ 7745 h 8720"/>
                <a:gd name="connsiteX1" fmla="*/ 2032 w 7009"/>
                <a:gd name="connsiteY1" fmla="*/ 467 h 8720"/>
                <a:gd name="connsiteX2" fmla="*/ 2644 w 7009"/>
                <a:gd name="connsiteY2" fmla="*/ 0 h 8720"/>
                <a:gd name="connsiteX3" fmla="*/ 6375 w 7009"/>
                <a:gd name="connsiteY3" fmla="*/ 0 h 8720"/>
                <a:gd name="connsiteX4" fmla="*/ 6987 w 7009"/>
                <a:gd name="connsiteY4" fmla="*/ 800 h 8720"/>
                <a:gd name="connsiteX5" fmla="*/ 4952 w 7009"/>
                <a:gd name="connsiteY5" fmla="*/ 8253 h 8720"/>
                <a:gd name="connsiteX6" fmla="*/ 4340 w 7009"/>
                <a:gd name="connsiteY6" fmla="*/ 8720 h 8720"/>
                <a:gd name="connsiteX7" fmla="*/ 700 w 7009"/>
                <a:gd name="connsiteY7" fmla="*/ 8705 h 8720"/>
                <a:gd name="connsiteX8" fmla="*/ 25 w 7009"/>
                <a:gd name="connsiteY8" fmla="*/ 7745 h 8720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10" h="8720">
                  <a:moveTo>
                    <a:pt x="25" y="7745"/>
                  </a:moveTo>
                  <a:lnTo>
                    <a:pt x="2032" y="467"/>
                  </a:lnTo>
                  <a:cubicBezTo>
                    <a:pt x="2107" y="191"/>
                    <a:pt x="2358" y="0"/>
                    <a:pt x="2644" y="0"/>
                  </a:cubicBezTo>
                  <a:lnTo>
                    <a:pt x="6375" y="0"/>
                  </a:lnTo>
                  <a:cubicBezTo>
                    <a:pt x="6794" y="0"/>
                    <a:pt x="7097" y="397"/>
                    <a:pt x="6987" y="800"/>
                  </a:cubicBezTo>
                  <a:lnTo>
                    <a:pt x="4952" y="8253"/>
                  </a:lnTo>
                  <a:cubicBezTo>
                    <a:pt x="4877" y="8529"/>
                    <a:pt x="4626" y="8720"/>
                    <a:pt x="4340" y="8720"/>
                  </a:cubicBezTo>
                  <a:lnTo>
                    <a:pt x="700" y="8705"/>
                  </a:lnTo>
                  <a:cubicBezTo>
                    <a:pt x="175" y="8720"/>
                    <a:pt x="-85" y="8148"/>
                    <a:pt x="25" y="7745"/>
                  </a:cubicBezTo>
                </a:path>
              </a:pathLst>
            </a:custGeom>
            <a:noFill/>
            <a:ln w="28575" cmpd="sng">
              <a:noFill/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33" name="平行四边形 8"/>
            <p:cNvSpPr/>
            <p:nvPr>
              <p:custDataLst>
                <p:tags r:id="rId13"/>
              </p:custDataLst>
            </p:nvPr>
          </p:nvSpPr>
          <p:spPr>
            <a:xfrm flipH="1">
              <a:off x="11212" y="1156"/>
              <a:ext cx="7100" cy="8833"/>
            </a:xfrm>
            <a:custGeom>
              <a:gdLst>
                <a:gd name="connsiteX0" fmla="*/ 25 w 7009"/>
                <a:gd name="connsiteY0" fmla="*/ 7745 h 8720"/>
                <a:gd name="connsiteX1" fmla="*/ 2032 w 7009"/>
                <a:gd name="connsiteY1" fmla="*/ 467 h 8720"/>
                <a:gd name="connsiteX2" fmla="*/ 2644 w 7009"/>
                <a:gd name="connsiteY2" fmla="*/ 0 h 8720"/>
                <a:gd name="connsiteX3" fmla="*/ 6375 w 7009"/>
                <a:gd name="connsiteY3" fmla="*/ 0 h 8720"/>
                <a:gd name="connsiteX4" fmla="*/ 6987 w 7009"/>
                <a:gd name="connsiteY4" fmla="*/ 800 h 8720"/>
                <a:gd name="connsiteX5" fmla="*/ 4952 w 7009"/>
                <a:gd name="connsiteY5" fmla="*/ 8253 h 8720"/>
                <a:gd name="connsiteX6" fmla="*/ 4340 w 7009"/>
                <a:gd name="connsiteY6" fmla="*/ 8720 h 8720"/>
                <a:gd name="connsiteX7" fmla="*/ 700 w 7009"/>
                <a:gd name="connsiteY7" fmla="*/ 8705 h 8720"/>
                <a:gd name="connsiteX8" fmla="*/ 25 w 7009"/>
                <a:gd name="connsiteY8" fmla="*/ 7745 h 8720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10" h="8720">
                  <a:moveTo>
                    <a:pt x="25" y="7745"/>
                  </a:moveTo>
                  <a:lnTo>
                    <a:pt x="2032" y="467"/>
                  </a:lnTo>
                  <a:cubicBezTo>
                    <a:pt x="2107" y="191"/>
                    <a:pt x="2358" y="0"/>
                    <a:pt x="2644" y="0"/>
                  </a:cubicBezTo>
                  <a:lnTo>
                    <a:pt x="6375" y="0"/>
                  </a:lnTo>
                  <a:cubicBezTo>
                    <a:pt x="6794" y="0"/>
                    <a:pt x="7097" y="397"/>
                    <a:pt x="6987" y="800"/>
                  </a:cubicBezTo>
                  <a:lnTo>
                    <a:pt x="4952" y="8253"/>
                  </a:lnTo>
                  <a:cubicBezTo>
                    <a:pt x="4877" y="8529"/>
                    <a:pt x="4626" y="8720"/>
                    <a:pt x="4340" y="8720"/>
                  </a:cubicBezTo>
                  <a:lnTo>
                    <a:pt x="700" y="8705"/>
                  </a:lnTo>
                  <a:cubicBezTo>
                    <a:pt x="175" y="8720"/>
                    <a:pt x="-85" y="8148"/>
                    <a:pt x="25" y="7745"/>
                  </a:cubicBezTo>
                </a:path>
              </a:pathLst>
            </a:custGeom>
            <a:gradFill>
              <a:gsLst>
                <a:gs pos="0">
                  <a:srgbClr val="1F5BDD"/>
                </a:gs>
                <a:gs pos="100000">
                  <a:srgbClr val="9DD1E0"/>
                </a:gs>
              </a:gsLst>
              <a:lin ang="18780000" scaled="0"/>
            </a:gradFill>
            <a:ln>
              <a:noFill/>
              <a:prstDash val="dash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21" name="任意多边形 20"/>
            <p:cNvSpPr/>
            <p:nvPr>
              <p:custDataLst>
                <p:tags r:id="rId14"/>
              </p:custDataLst>
            </p:nvPr>
          </p:nvSpPr>
          <p:spPr>
            <a:xfrm>
              <a:off x="10996" y="974"/>
              <a:ext cx="7020" cy="8753"/>
            </a:xfrm>
            <a:custGeom>
              <a:gdLst>
                <a:gd name="connsiteX0" fmla="*/ 0 w 7020"/>
                <a:gd name="connsiteY0" fmla="*/ 708 h 8753"/>
                <a:gd name="connsiteX1" fmla="*/ 838 w 7020"/>
                <a:gd name="connsiteY1" fmla="*/ 0 h 8753"/>
                <a:gd name="connsiteX2" fmla="*/ 3750 w 7020"/>
                <a:gd name="connsiteY2" fmla="*/ 3 h 8753"/>
                <a:gd name="connsiteX3" fmla="*/ 5000 w 7020"/>
                <a:gd name="connsiteY3" fmla="*/ 708 h 8753"/>
                <a:gd name="connsiteX4" fmla="*/ 7019 w 7020"/>
                <a:gd name="connsiteY4" fmla="*/ 7891 h 8753"/>
                <a:gd name="connsiteX5" fmla="*/ 6123 w 7020"/>
                <a:gd name="connsiteY5" fmla="*/ 8733 h 8753"/>
                <a:gd name="connsiteX6" fmla="*/ 3056 w 7020"/>
                <a:gd name="connsiteY6" fmla="*/ 8753 h 8753"/>
                <a:gd name="connsiteX7" fmla="*/ 1966 w 7020"/>
                <a:gd name="connsiteY7" fmla="*/ 7912 h 8753"/>
                <a:gd name="connsiteX8" fmla="*/ 0 w 7020"/>
                <a:gd name="connsiteY8" fmla="*/ 708 h 8753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19" h="8753">
                  <a:moveTo>
                    <a:pt x="0" y="708"/>
                  </a:moveTo>
                  <a:cubicBezTo>
                    <a:pt x="0" y="243"/>
                    <a:pt x="342" y="0"/>
                    <a:pt x="838" y="0"/>
                  </a:cubicBezTo>
                  <a:lnTo>
                    <a:pt x="3750" y="3"/>
                  </a:lnTo>
                  <a:cubicBezTo>
                    <a:pt x="4386" y="26"/>
                    <a:pt x="4761" y="26"/>
                    <a:pt x="5000" y="708"/>
                  </a:cubicBezTo>
                  <a:lnTo>
                    <a:pt x="7019" y="7891"/>
                  </a:lnTo>
                  <a:cubicBezTo>
                    <a:pt x="7045" y="8503"/>
                    <a:pt x="6618" y="8733"/>
                    <a:pt x="6123" y="8733"/>
                  </a:cubicBezTo>
                  <a:lnTo>
                    <a:pt x="3056" y="8753"/>
                  </a:lnTo>
                  <a:cubicBezTo>
                    <a:pt x="2560" y="8753"/>
                    <a:pt x="2352" y="8730"/>
                    <a:pt x="1966" y="7912"/>
                  </a:cubicBezTo>
                  <a:lnTo>
                    <a:pt x="0" y="708"/>
                  </a:lnTo>
                  <a:close/>
                </a:path>
              </a:pathLst>
            </a:custGeom>
            <a:blipFill rotWithShape="1">
              <a:blip r:embed="rId15"/>
              <a:stretch>
                <a:fillRect l="-23000" r="-74000"/>
              </a:stretch>
            </a:blip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平行四边形 8"/>
            <p:cNvSpPr/>
            <p:nvPr>
              <p:custDataLst>
                <p:tags r:id="rId16"/>
              </p:custDataLst>
            </p:nvPr>
          </p:nvSpPr>
          <p:spPr>
            <a:xfrm flipH="1">
              <a:off x="10984" y="966"/>
              <a:ext cx="7044" cy="8761"/>
            </a:xfrm>
            <a:custGeom>
              <a:gdLst>
                <a:gd name="connsiteX0" fmla="*/ 26 w 7044"/>
                <a:gd name="connsiteY0" fmla="*/ 7808 h 8761"/>
                <a:gd name="connsiteX1" fmla="*/ 2066 w 7044"/>
                <a:gd name="connsiteY1" fmla="*/ 602 h 8761"/>
                <a:gd name="connsiteX2" fmla="*/ 2889 w 7044"/>
                <a:gd name="connsiteY2" fmla="*/ 3 h 8761"/>
                <a:gd name="connsiteX3" fmla="*/ 6393 w 7044"/>
                <a:gd name="connsiteY3" fmla="*/ 0 h 8761"/>
                <a:gd name="connsiteX4" fmla="*/ 7000 w 7044"/>
                <a:gd name="connsiteY4" fmla="*/ 893 h 8761"/>
                <a:gd name="connsiteX5" fmla="*/ 5099 w 7044"/>
                <a:gd name="connsiteY5" fmla="*/ 7871 h 8761"/>
                <a:gd name="connsiteX6" fmla="*/ 4143 w 7044"/>
                <a:gd name="connsiteY6" fmla="*/ 8761 h 8761"/>
                <a:gd name="connsiteX7" fmla="*/ 866 w 7044"/>
                <a:gd name="connsiteY7" fmla="*/ 8738 h 8761"/>
                <a:gd name="connsiteX8" fmla="*/ 26 w 7044"/>
                <a:gd name="connsiteY8" fmla="*/ 7808 h 8761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44" h="8761">
                  <a:moveTo>
                    <a:pt x="26" y="7808"/>
                  </a:moveTo>
                  <a:lnTo>
                    <a:pt x="2066" y="602"/>
                  </a:lnTo>
                  <a:cubicBezTo>
                    <a:pt x="2166" y="242"/>
                    <a:pt x="2600" y="3"/>
                    <a:pt x="2889" y="3"/>
                  </a:cubicBezTo>
                  <a:lnTo>
                    <a:pt x="6393" y="0"/>
                  </a:lnTo>
                  <a:cubicBezTo>
                    <a:pt x="6930" y="93"/>
                    <a:pt x="7146" y="460"/>
                    <a:pt x="7000" y="893"/>
                  </a:cubicBezTo>
                  <a:lnTo>
                    <a:pt x="5099" y="7871"/>
                  </a:lnTo>
                  <a:cubicBezTo>
                    <a:pt x="4980" y="8125"/>
                    <a:pt x="4769" y="8745"/>
                    <a:pt x="4143" y="8761"/>
                  </a:cubicBezTo>
                  <a:lnTo>
                    <a:pt x="866" y="8738"/>
                  </a:lnTo>
                  <a:cubicBezTo>
                    <a:pt x="161" y="8731"/>
                    <a:pt x="-85" y="8212"/>
                    <a:pt x="26" y="7808"/>
                  </a:cubicBezTo>
                </a:path>
              </a:pathLst>
            </a:custGeom>
            <a:gradFill flip="none" rotWithShape="1">
              <a:gsLst>
                <a:gs pos="42000">
                  <a:srgbClr val="A2CCE6">
                    <a:alpha val="44000"/>
                  </a:srgbClr>
                </a:gs>
                <a:gs pos="0">
                  <a:srgbClr val="BFDDED">
                    <a:alpha val="17000"/>
                  </a:srgbClr>
                </a:gs>
                <a:gs pos="100000">
                  <a:srgbClr val="2762DD"/>
                </a:gs>
              </a:gsLst>
              <a:lin ang="1656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9" name="椭圆 8" title=""/>
          <p:cNvSpPr/>
          <p:nvPr>
            <p:custDataLst>
              <p:tags r:id="rId17"/>
            </p:custDataLst>
          </p:nvPr>
        </p:nvSpPr>
        <p:spPr>
          <a:xfrm rot="10140000" flipH="1">
            <a:off x="3528060" y="5483225"/>
            <a:ext cx="4225290" cy="4220210"/>
          </a:xfrm>
          <a:prstGeom prst="ellipse">
            <a:avLst/>
          </a:prstGeom>
          <a:gradFill flip="none" rotWithShape="1">
            <a:gsLst>
              <a:gs pos="0">
                <a:srgbClr val="D0E9F0">
                  <a:alpha val="82000"/>
                </a:srgbClr>
              </a:gs>
              <a:gs pos="100000">
                <a:srgbClr val="679FDD"/>
              </a:gs>
            </a:gsLst>
            <a:lin ang="11640000" scaled="1"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0" name="圆角矩形 99" title=""/>
          <p:cNvSpPr/>
          <p:nvPr>
            <p:custDataLst>
              <p:tags r:id="rId18"/>
            </p:custDataLst>
          </p:nvPr>
        </p:nvSpPr>
        <p:spPr>
          <a:xfrm>
            <a:off x="2413000" y="4480560"/>
            <a:ext cx="3087370" cy="32893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E47EB"/>
              </a:gs>
              <a:gs pos="100000">
                <a:srgbClr val="9ED2DF"/>
              </a:gs>
            </a:gsLst>
            <a:lin ang="1038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dist"/>
            <a:r>
              <a:rPr lang="en-US" b="1" smtClean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</a:rPr>
              <a:t>·</a:t>
            </a:r>
            <a:r>
              <a:rPr b="1" smtClean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</a:rPr>
              <a:t>选择性必修第一册</a:t>
            </a:r>
            <a:r>
              <a:rPr lang="en-US" b="1" smtClean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</a:rPr>
              <a:t>·</a:t>
            </a:r>
            <a:endParaRPr lang="en-US" b="1" smtClean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</p:spTree>
  </p:cSld>
  <p:clrMapOvr>
    <a:masterClrMapping/>
  </p:clrMapOvr>
  <p:transition/>
  <p:timing/>
</p:sld>
</file>

<file path=ppt/slides/slide4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>
          <p:custDataLst>
            <p:tags r:id="rId2"/>
          </p:custDataLst>
        </p:nvPr>
      </p:nvGrpSpPr>
      <p:grpSpPr>
        <a:xfrm>
          <a:off x="0" y="0"/>
          <a:ext cx="0" cy="0"/>
        </a:xfrm>
      </p:grpSpPr>
      <p:sp>
        <p:nvSpPr>
          <p:cNvPr id="58" name="矩形 57" title=""/>
          <p:cNvSpPr/>
          <p:nvPr>
            <p:custDataLst>
              <p:tags r:id="rId3"/>
            </p:custDataLst>
          </p:nvPr>
        </p:nvSpPr>
        <p:spPr>
          <a:xfrm flipH="1">
            <a:off x="-15240" y="0"/>
            <a:ext cx="12206605" cy="6858000"/>
          </a:xfrm>
          <a:prstGeom prst="rect">
            <a:avLst/>
          </a:prstGeom>
          <a:gradFill flip="none" rotWithShape="1">
            <a:gsLst>
              <a:gs pos="0">
                <a:srgbClr val="EEF6FF">
                  <a:alpha val="0"/>
                </a:srgbClr>
              </a:gs>
              <a:gs pos="79000">
                <a:srgbClr val="D0E9F0">
                  <a:alpha val="36000"/>
                </a:srgbClr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0" name="组合 19" title=""/>
          <p:cNvGrpSpPr/>
          <p:nvPr>
            <p:custDataLst>
              <p:tags r:id="rId4"/>
            </p:custDataLst>
          </p:nvPr>
        </p:nvGrpSpPr>
        <p:grpSpPr>
          <a:xfrm>
            <a:off x="605790" y="327025"/>
            <a:ext cx="5932805" cy="521970"/>
            <a:chOff x="952" y="529"/>
            <a:chExt cx="9343" cy="822"/>
          </a:xfrm>
        </p:grpSpPr>
        <p:sp>
          <p:nvSpPr>
            <p:cNvPr id="39" name="文本框 38"/>
            <p:cNvSpPr txBox="1"/>
            <p:nvPr>
              <p:custDataLst>
                <p:tags r:id="rId5"/>
              </p:custDataLst>
            </p:nvPr>
          </p:nvSpPr>
          <p:spPr>
            <a:xfrm>
              <a:off x="1884" y="529"/>
              <a:ext cx="8411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2800" b="1">
                  <a:solidFill>
                    <a:schemeClr val="tx1"/>
                  </a:solidFill>
                  <a:latin typeface="黑体" panose="02010609060101010101" charset="-122"/>
                  <a:ea typeface="黑体" panose="02010609060101010101" charset="-122"/>
                </a:rPr>
                <a:t>引入新知</a:t>
              </a:r>
              <a:endParaRPr lang="zh-CN" altLang="en-US" sz="28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endParaRPr>
            </a:p>
          </p:txBody>
        </p:sp>
        <p:grpSp>
          <p:nvGrpSpPr>
            <p:cNvPr id="40" name="组合 39"/>
            <p:cNvGrpSpPr/>
            <p:nvPr>
              <p:custDataLst>
                <p:tags r:id="rId6"/>
              </p:custDataLst>
            </p:nvPr>
          </p:nvGrpSpPr>
          <p:grpSpPr>
            <a:xfrm flipH="1">
              <a:off x="952" y="609"/>
              <a:ext cx="791" cy="650"/>
              <a:chOff x="154433" y="372836"/>
              <a:chExt cx="450405" cy="412977"/>
            </a:xfrm>
          </p:grpSpPr>
          <p:sp>
            <p:nvSpPr>
              <p:cNvPr id="41" name="平行四边形 8"/>
              <p:cNvSpPr/>
              <p:nvPr>
                <p:custDataLst>
                  <p:tags r:id="rId7"/>
                </p:custDataLst>
              </p:nvPr>
            </p:nvSpPr>
            <p:spPr>
              <a:xfrm>
                <a:off x="154433" y="372836"/>
                <a:ext cx="332838" cy="412977"/>
              </a:xfrm>
              <a:custGeom>
                <a:gdLst>
                  <a:gd name="connsiteX0" fmla="*/ 12915 w 3994169"/>
                  <a:gd name="connsiteY0" fmla="*/ 4501132 h 4955863"/>
                  <a:gd name="connsiteX1" fmla="*/ 1168268 w 3994169"/>
                  <a:gd name="connsiteY1" fmla="*/ 265269 h 4955863"/>
                  <a:gd name="connsiteX2" fmla="*/ 1515580 w 3994169"/>
                  <a:gd name="connsiteY2" fmla="*/ 0 h 4955863"/>
                  <a:gd name="connsiteX3" fmla="*/ 3633942 w 3994169"/>
                  <a:gd name="connsiteY3" fmla="*/ 0 h 4955863"/>
                  <a:gd name="connsiteX4" fmla="*/ 3981255 w 3994169"/>
                  <a:gd name="connsiteY4" fmla="*/ 454731 h 4955863"/>
                  <a:gd name="connsiteX5" fmla="*/ 2825902 w 3994169"/>
                  <a:gd name="connsiteY5" fmla="*/ 4690594 h 4955863"/>
                  <a:gd name="connsiteX6" fmla="*/ 2478590 w 3994169"/>
                  <a:gd name="connsiteY6" fmla="*/ 4955863 h 4955863"/>
                  <a:gd name="connsiteX7" fmla="*/ 360228 w 3994169"/>
                  <a:gd name="connsiteY7" fmla="*/ 4955863 h 4955863"/>
                  <a:gd name="connsiteX8" fmla="*/ 12915 w 3994169"/>
                  <a:gd name="connsiteY8" fmla="*/ 4501132 h 4955863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994169" h="4955863">
                    <a:moveTo>
                      <a:pt x="12915" y="4501132"/>
                    </a:moveTo>
                    <a:lnTo>
                      <a:pt x="1168268" y="265269"/>
                    </a:lnTo>
                    <a:cubicBezTo>
                      <a:pt x="1210956" y="108760"/>
                      <a:pt x="1353354" y="0"/>
                      <a:pt x="1515580" y="0"/>
                    </a:cubicBezTo>
                    <a:lnTo>
                      <a:pt x="3633942" y="0"/>
                    </a:lnTo>
                    <a:cubicBezTo>
                      <a:pt x="3871499" y="0"/>
                      <a:pt x="4043766" y="225547"/>
                      <a:pt x="3981255" y="454731"/>
                    </a:cubicBezTo>
                    <a:lnTo>
                      <a:pt x="2825902" y="4690594"/>
                    </a:lnTo>
                    <a:cubicBezTo>
                      <a:pt x="2783214" y="4847103"/>
                      <a:pt x="2640815" y="4955863"/>
                      <a:pt x="2478590" y="4955863"/>
                    </a:cubicBezTo>
                    <a:lnTo>
                      <a:pt x="360228" y="4955863"/>
                    </a:lnTo>
                    <a:cubicBezTo>
                      <a:pt x="122671" y="4955863"/>
                      <a:pt x="-49596" y="4730316"/>
                      <a:pt x="12915" y="4501132"/>
                    </a:cubicBezTo>
                  </a:path>
                </a:pathLst>
              </a:custGeom>
              <a:gradFill flip="none" rotWithShape="1">
                <a:gsLst>
                  <a:gs pos="0">
                    <a:srgbClr val="0E48D9"/>
                  </a:gs>
                  <a:gs pos="100000">
                    <a:srgbClr val="679FDD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42" name="平行四边形 8"/>
              <p:cNvSpPr/>
              <p:nvPr>
                <p:custDataLst>
                  <p:tags r:id="rId8"/>
                </p:custDataLst>
              </p:nvPr>
            </p:nvSpPr>
            <p:spPr>
              <a:xfrm>
                <a:off x="444945" y="587422"/>
                <a:ext cx="159893" cy="198391"/>
              </a:xfrm>
              <a:custGeom>
                <a:gdLst>
                  <a:gd name="connsiteX0" fmla="*/ 12915 w 3994169"/>
                  <a:gd name="connsiteY0" fmla="*/ 4501132 h 4955863"/>
                  <a:gd name="connsiteX1" fmla="*/ 1168268 w 3994169"/>
                  <a:gd name="connsiteY1" fmla="*/ 265269 h 4955863"/>
                  <a:gd name="connsiteX2" fmla="*/ 1515580 w 3994169"/>
                  <a:gd name="connsiteY2" fmla="*/ 0 h 4955863"/>
                  <a:gd name="connsiteX3" fmla="*/ 3633942 w 3994169"/>
                  <a:gd name="connsiteY3" fmla="*/ 0 h 4955863"/>
                  <a:gd name="connsiteX4" fmla="*/ 3981255 w 3994169"/>
                  <a:gd name="connsiteY4" fmla="*/ 454731 h 4955863"/>
                  <a:gd name="connsiteX5" fmla="*/ 2825902 w 3994169"/>
                  <a:gd name="connsiteY5" fmla="*/ 4690594 h 4955863"/>
                  <a:gd name="connsiteX6" fmla="*/ 2478590 w 3994169"/>
                  <a:gd name="connsiteY6" fmla="*/ 4955863 h 4955863"/>
                  <a:gd name="connsiteX7" fmla="*/ 360228 w 3994169"/>
                  <a:gd name="connsiteY7" fmla="*/ 4955863 h 4955863"/>
                  <a:gd name="connsiteX8" fmla="*/ 12915 w 3994169"/>
                  <a:gd name="connsiteY8" fmla="*/ 4501132 h 4955863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994169" h="4955863">
                    <a:moveTo>
                      <a:pt x="12915" y="4501132"/>
                    </a:moveTo>
                    <a:lnTo>
                      <a:pt x="1168268" y="265269"/>
                    </a:lnTo>
                    <a:cubicBezTo>
                      <a:pt x="1210956" y="108760"/>
                      <a:pt x="1353354" y="0"/>
                      <a:pt x="1515580" y="0"/>
                    </a:cubicBezTo>
                    <a:lnTo>
                      <a:pt x="3633942" y="0"/>
                    </a:lnTo>
                    <a:cubicBezTo>
                      <a:pt x="3871499" y="0"/>
                      <a:pt x="4043766" y="225547"/>
                      <a:pt x="3981255" y="454731"/>
                    </a:cubicBezTo>
                    <a:lnTo>
                      <a:pt x="2825902" y="4690594"/>
                    </a:lnTo>
                    <a:cubicBezTo>
                      <a:pt x="2783214" y="4847103"/>
                      <a:pt x="2640815" y="4955863"/>
                      <a:pt x="2478590" y="4955863"/>
                    </a:cubicBezTo>
                    <a:lnTo>
                      <a:pt x="360228" y="4955863"/>
                    </a:lnTo>
                    <a:cubicBezTo>
                      <a:pt x="122671" y="4955863"/>
                      <a:pt x="-49596" y="4730316"/>
                      <a:pt x="12915" y="4501132"/>
                    </a:cubicBezTo>
                  </a:path>
                </a:pathLst>
              </a:custGeom>
              <a:gradFill flip="none" rotWithShape="1">
                <a:gsLst>
                  <a:gs pos="0">
                    <a:srgbClr val="0E48D9"/>
                  </a:gs>
                  <a:gs pos="100000">
                    <a:srgbClr val="387DE8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</p:grpSp>
      </p:grpSp>
      <p:cxnSp>
        <p:nvCxnSpPr>
          <p:cNvPr id="13" name="直接连接符 12" title=""/>
          <p:cNvCxnSpPr/>
          <p:nvPr>
            <p:custDataLst>
              <p:tags r:id="rId9"/>
            </p:custDataLst>
          </p:nvPr>
        </p:nvCxnSpPr>
        <p:spPr>
          <a:xfrm>
            <a:off x="10941050" y="476885"/>
            <a:ext cx="737870" cy="0"/>
          </a:xfrm>
          <a:prstGeom prst="line">
            <a:avLst/>
          </a:prstGeom>
          <a:ln>
            <a:solidFill>
              <a:srgbClr val="0E48D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文本框 56" title=""/>
          <p:cNvSpPr txBox="1"/>
          <p:nvPr>
            <p:custDataLst>
              <p:tags r:id="rId10"/>
            </p:custDataLst>
          </p:nvPr>
        </p:nvSpPr>
        <p:spPr>
          <a:xfrm>
            <a:off x="784225" y="848995"/>
            <a:ext cx="10513060" cy="200977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indent="457200" algn="just" fontAlgn="auto">
              <a:lnSpc>
                <a:spcPct val="150000"/>
              </a:lnSpc>
            </a:pPr>
            <a:r>
              <a:rPr lang="zh-CN" sz="2400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国庆节期间，某游客从上海世博园(</a:t>
            </a:r>
            <a:r>
              <a:rPr lang="zh-CN" sz="2400" i="1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O</a:t>
            </a:r>
            <a:r>
              <a:rPr lang="zh-CN" sz="2400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)游缆结束后乘车到外滩(</a:t>
            </a:r>
            <a:r>
              <a:rPr lang="zh-CN" sz="2400" i="1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A</a:t>
            </a:r>
            <a:r>
              <a:rPr lang="zh-CN" sz="2400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)观赏黄浦江，然后抵达东方明珠(</a:t>
            </a:r>
            <a:r>
              <a:rPr lang="zh-CN" sz="2400" i="1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B</a:t>
            </a:r>
            <a:r>
              <a:rPr lang="zh-CN" sz="2400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)游玩，如图(1)，游客的实际位移是什么？可以用什么数学概念来表示这个过程？</a:t>
            </a:r>
            <a:endParaRPr lang="zh-CN" sz="2400">
              <a:latin typeface="Times New Roman" panose="02020603050405020304" pitchFamily="18" charset="0"/>
              <a:ea typeface="黑体" panose="02010609060101010101" charset="-122"/>
              <a:cs typeface="Times New Roman" panose="02020603050405020304" pitchFamily="18" charset="0"/>
            </a:endParaRPr>
          </a:p>
        </p:txBody>
      </p:sp>
      <p:grpSp>
        <p:nvGrpSpPr>
          <p:cNvPr id="9" name="组合 8" title=""/>
          <p:cNvGrpSpPr/>
          <p:nvPr>
            <p:custDataLst>
              <p:tags r:id="rId11"/>
            </p:custDataLst>
          </p:nvPr>
        </p:nvGrpSpPr>
        <p:grpSpPr>
          <a:xfrm>
            <a:off x="2493010" y="2769631"/>
            <a:ext cx="2560442" cy="1821848"/>
            <a:chOff x="2079" y="5088"/>
            <a:chExt cx="3381" cy="2406"/>
          </a:xfrm>
        </p:grpSpPr>
        <p:cxnSp>
          <p:nvCxnSpPr>
            <p:cNvPr id="10" name="直接箭头连接符 9"/>
            <p:cNvCxnSpPr/>
            <p:nvPr>
              <p:custDataLst>
                <p:tags r:id="rId12"/>
              </p:custDataLst>
            </p:nvPr>
          </p:nvCxnSpPr>
          <p:spPr>
            <a:xfrm flipV="1">
              <a:off x="2508" y="5667"/>
              <a:ext cx="1417" cy="1370"/>
            </a:xfrm>
            <a:prstGeom prst="straightConnector1">
              <a:avLst/>
            </a:prstGeom>
            <a:ln w="25400">
              <a:solidFill>
                <a:srgbClr val="2D69D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箭头连接符 10"/>
            <p:cNvCxnSpPr/>
            <p:nvPr>
              <p:custDataLst>
                <p:tags r:id="rId13"/>
              </p:custDataLst>
            </p:nvPr>
          </p:nvCxnSpPr>
          <p:spPr>
            <a:xfrm>
              <a:off x="3925" y="5667"/>
              <a:ext cx="1012" cy="967"/>
            </a:xfrm>
            <a:prstGeom prst="straightConnector1">
              <a:avLst/>
            </a:prstGeom>
            <a:ln w="25400">
              <a:solidFill>
                <a:srgbClr val="2D69D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文本框 11"/>
            <p:cNvSpPr txBox="1"/>
            <p:nvPr>
              <p:custDataLst>
                <p:tags r:id="rId14"/>
              </p:custDataLst>
            </p:nvPr>
          </p:nvSpPr>
          <p:spPr>
            <a:xfrm>
              <a:off x="2079" y="6886"/>
              <a:ext cx="635" cy="6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2400" i="1">
                  <a:latin typeface="Times New Roman" panose="02020603050405020304" pitchFamily="18" charset="0"/>
                  <a:ea typeface="楷体" panose="02010609060101010101" charset="-122"/>
                  <a:cs typeface="Times New Roman" panose="02020603050405020304" pitchFamily="18" charset="0"/>
                  <a:sym typeface="+mn-ea"/>
                </a:rPr>
                <a:t>O</a:t>
              </a:r>
              <a:endParaRPr lang="en-US" altLang="zh-CN" sz="2400" i="1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  <a:sym typeface="+mn-ea"/>
              </a:endParaRPr>
            </a:p>
          </p:txBody>
        </p:sp>
        <p:sp>
          <p:nvSpPr>
            <p:cNvPr id="2" name="文本框 1"/>
            <p:cNvSpPr txBox="1"/>
            <p:nvPr>
              <p:custDataLst>
                <p:tags r:id="rId15"/>
              </p:custDataLst>
            </p:nvPr>
          </p:nvSpPr>
          <p:spPr>
            <a:xfrm>
              <a:off x="3696" y="5088"/>
              <a:ext cx="581" cy="6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2400" i="1">
                  <a:latin typeface="Times New Roman" panose="02020603050405020304" pitchFamily="18" charset="0"/>
                  <a:ea typeface="楷体" panose="02010609060101010101" charset="-122"/>
                  <a:cs typeface="Times New Roman" panose="02020603050405020304" pitchFamily="18" charset="0"/>
                  <a:sym typeface="+mn-ea"/>
                </a:rPr>
                <a:t>A</a:t>
              </a:r>
              <a:endParaRPr lang="en-US" altLang="zh-CN" sz="2400" i="1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  <a:sym typeface="+mn-ea"/>
              </a:endParaRPr>
            </a:p>
          </p:txBody>
        </p:sp>
        <p:sp>
          <p:nvSpPr>
            <p:cNvPr id="14" name="文本框 13"/>
            <p:cNvSpPr txBox="1"/>
            <p:nvPr>
              <p:custDataLst>
                <p:tags r:id="rId16"/>
              </p:custDataLst>
            </p:nvPr>
          </p:nvSpPr>
          <p:spPr>
            <a:xfrm>
              <a:off x="4879" y="6358"/>
              <a:ext cx="581" cy="6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2400" i="1">
                  <a:latin typeface="Times New Roman" panose="02020603050405020304" pitchFamily="18" charset="0"/>
                  <a:ea typeface="楷体" panose="02010609060101010101" charset="-122"/>
                  <a:cs typeface="Times New Roman" panose="02020603050405020304" pitchFamily="18" charset="0"/>
                  <a:sym typeface="+mn-ea"/>
                </a:rPr>
                <a:t>B</a:t>
              </a:r>
              <a:endParaRPr lang="en-US" altLang="zh-CN" sz="2400" i="1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  <a:sym typeface="+mn-ea"/>
              </a:endParaRPr>
            </a:p>
          </p:txBody>
        </p:sp>
      </p:grpSp>
      <p:grpSp>
        <p:nvGrpSpPr>
          <p:cNvPr id="15" name="组合 14" title=""/>
          <p:cNvGrpSpPr/>
          <p:nvPr>
            <p:custDataLst>
              <p:tags r:id="rId17"/>
            </p:custDataLst>
          </p:nvPr>
        </p:nvGrpSpPr>
        <p:grpSpPr>
          <a:xfrm>
            <a:off x="6314440" y="2204085"/>
            <a:ext cx="4005702" cy="2531378"/>
            <a:chOff x="9338" y="4265"/>
            <a:chExt cx="5289" cy="3342"/>
          </a:xfrm>
        </p:grpSpPr>
        <p:grpSp>
          <p:nvGrpSpPr>
            <p:cNvPr id="16" name="组合 15"/>
            <p:cNvGrpSpPr/>
            <p:nvPr>
              <p:custDataLst>
                <p:tags r:id="rId18"/>
              </p:custDataLst>
            </p:nvPr>
          </p:nvGrpSpPr>
          <p:grpSpPr>
            <a:xfrm>
              <a:off x="9687" y="5063"/>
              <a:ext cx="3381" cy="2431"/>
              <a:chOff x="2079" y="5063"/>
              <a:chExt cx="3381" cy="2431"/>
            </a:xfrm>
          </p:grpSpPr>
          <p:cxnSp>
            <p:nvCxnSpPr>
              <p:cNvPr id="3" name="直接箭头连接符 2"/>
              <p:cNvCxnSpPr/>
              <p:nvPr>
                <p:custDataLst>
                  <p:tags r:id="rId19"/>
                </p:custDataLst>
              </p:nvPr>
            </p:nvCxnSpPr>
            <p:spPr>
              <a:xfrm flipV="1">
                <a:off x="2508" y="5667"/>
                <a:ext cx="1417" cy="1370"/>
              </a:xfrm>
              <a:prstGeom prst="straightConnector1">
                <a:avLst/>
              </a:prstGeom>
              <a:ln w="25400">
                <a:solidFill>
                  <a:srgbClr val="2D69D9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接箭头连接符 20"/>
              <p:cNvCxnSpPr/>
              <p:nvPr>
                <p:custDataLst>
                  <p:tags r:id="rId20"/>
                </p:custDataLst>
              </p:nvPr>
            </p:nvCxnSpPr>
            <p:spPr>
              <a:xfrm>
                <a:off x="3949" y="5691"/>
                <a:ext cx="1012" cy="967"/>
              </a:xfrm>
              <a:prstGeom prst="straightConnector1">
                <a:avLst/>
              </a:prstGeom>
              <a:ln w="25400">
                <a:solidFill>
                  <a:srgbClr val="2D69D9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文本框 21"/>
              <p:cNvSpPr txBox="1"/>
              <p:nvPr>
                <p:custDataLst>
                  <p:tags r:id="rId21"/>
                </p:custDataLst>
              </p:nvPr>
            </p:nvSpPr>
            <p:spPr>
              <a:xfrm>
                <a:off x="2079" y="6886"/>
                <a:ext cx="635" cy="6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altLang="zh-CN" sz="2400" i="1">
                    <a:latin typeface="Times New Roman" panose="02020603050405020304" pitchFamily="18" charset="0"/>
                    <a:ea typeface="楷体" panose="02010609060101010101" charset="-122"/>
                    <a:cs typeface="Times New Roman" panose="02020603050405020304" pitchFamily="18" charset="0"/>
                    <a:sym typeface="+mn-ea"/>
                  </a:rPr>
                  <a:t>O</a:t>
                </a:r>
                <a:endParaRPr lang="en-US" altLang="zh-CN" sz="2400" i="1">
                  <a:latin typeface="Times New Roman" panose="02020603050405020304" pitchFamily="18" charset="0"/>
                  <a:ea typeface="楷体" panose="02010609060101010101" charset="-122"/>
                  <a:cs typeface="Times New Roman" panose="02020603050405020304" pitchFamily="18" charset="0"/>
                  <a:sym typeface="+mn-ea"/>
                </a:endParaRPr>
              </a:p>
            </p:txBody>
          </p:sp>
          <p:sp>
            <p:nvSpPr>
              <p:cNvPr id="23" name="文本框 22"/>
              <p:cNvSpPr txBox="1"/>
              <p:nvPr>
                <p:custDataLst>
                  <p:tags r:id="rId22"/>
                </p:custDataLst>
              </p:nvPr>
            </p:nvSpPr>
            <p:spPr>
              <a:xfrm>
                <a:off x="3696" y="5063"/>
                <a:ext cx="581" cy="6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altLang="zh-CN" sz="2400" i="1">
                    <a:latin typeface="Times New Roman" panose="02020603050405020304" pitchFamily="18" charset="0"/>
                    <a:ea typeface="楷体" panose="02010609060101010101" charset="-122"/>
                    <a:cs typeface="Times New Roman" panose="02020603050405020304" pitchFamily="18" charset="0"/>
                    <a:sym typeface="+mn-ea"/>
                  </a:rPr>
                  <a:t>A</a:t>
                </a:r>
                <a:endParaRPr lang="en-US" altLang="zh-CN" sz="2400" i="1">
                  <a:latin typeface="Times New Roman" panose="02020603050405020304" pitchFamily="18" charset="0"/>
                  <a:ea typeface="楷体" panose="02010609060101010101" charset="-122"/>
                  <a:cs typeface="Times New Roman" panose="02020603050405020304" pitchFamily="18" charset="0"/>
                  <a:sym typeface="+mn-ea"/>
                </a:endParaRPr>
              </a:p>
            </p:txBody>
          </p:sp>
          <p:sp>
            <p:nvSpPr>
              <p:cNvPr id="24" name="文本框 23"/>
              <p:cNvSpPr txBox="1"/>
              <p:nvPr>
                <p:custDataLst>
                  <p:tags r:id="rId23"/>
                </p:custDataLst>
              </p:nvPr>
            </p:nvSpPr>
            <p:spPr>
              <a:xfrm>
                <a:off x="4879" y="6358"/>
                <a:ext cx="581" cy="6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altLang="zh-CN" sz="2400" i="1">
                    <a:latin typeface="Times New Roman" panose="02020603050405020304" pitchFamily="18" charset="0"/>
                    <a:ea typeface="楷体" panose="02010609060101010101" charset="-122"/>
                    <a:cs typeface="Times New Roman" panose="02020603050405020304" pitchFamily="18" charset="0"/>
                    <a:sym typeface="+mn-ea"/>
                  </a:rPr>
                  <a:t>B</a:t>
                </a:r>
                <a:endParaRPr lang="en-US" altLang="zh-CN" sz="2400" i="1">
                  <a:latin typeface="Times New Roman" panose="02020603050405020304" pitchFamily="18" charset="0"/>
                  <a:ea typeface="楷体" panose="02010609060101010101" charset="-122"/>
                  <a:cs typeface="Times New Roman" panose="02020603050405020304" pitchFamily="18" charset="0"/>
                  <a:sym typeface="+mn-ea"/>
                </a:endParaRPr>
              </a:p>
            </p:txBody>
          </p:sp>
        </p:grpSp>
        <p:cxnSp>
          <p:nvCxnSpPr>
            <p:cNvPr id="17" name="直接箭头连接符 16"/>
            <p:cNvCxnSpPr/>
            <p:nvPr>
              <p:custDataLst>
                <p:tags r:id="rId24"/>
              </p:custDataLst>
            </p:nvPr>
          </p:nvCxnSpPr>
          <p:spPr>
            <a:xfrm flipH="1" flipV="1">
              <a:off x="12593" y="4624"/>
              <a:ext cx="0" cy="2010"/>
            </a:xfrm>
            <a:prstGeom prst="straightConnector1">
              <a:avLst/>
            </a:prstGeom>
            <a:ln w="25400">
              <a:solidFill>
                <a:srgbClr val="2D69D9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文本框 17"/>
            <p:cNvSpPr txBox="1"/>
            <p:nvPr>
              <p:custDataLst>
                <p:tags r:id="rId25"/>
              </p:custDataLst>
            </p:nvPr>
          </p:nvSpPr>
          <p:spPr>
            <a:xfrm>
              <a:off x="12593" y="4265"/>
              <a:ext cx="635" cy="6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2400" i="1">
                  <a:latin typeface="Times New Roman" panose="02020603050405020304" pitchFamily="18" charset="0"/>
                  <a:ea typeface="楷体" panose="02010609060101010101" charset="-122"/>
                  <a:cs typeface="Times New Roman" panose="02020603050405020304" pitchFamily="18" charset="0"/>
                  <a:sym typeface="+mn-ea"/>
                </a:rPr>
                <a:t>D</a:t>
              </a:r>
              <a:endParaRPr lang="en-US" altLang="zh-CN" sz="2400" i="1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  <a:sym typeface="+mn-ea"/>
              </a:endParaRPr>
            </a:p>
          </p:txBody>
        </p:sp>
        <p:sp>
          <p:nvSpPr>
            <p:cNvPr id="19" name="平行四边形 18"/>
            <p:cNvSpPr/>
            <p:nvPr>
              <p:custDataLst>
                <p:tags r:id="rId26"/>
              </p:custDataLst>
            </p:nvPr>
          </p:nvSpPr>
          <p:spPr>
            <a:xfrm>
              <a:off x="9338" y="5096"/>
              <a:ext cx="5289" cy="2511"/>
            </a:xfrm>
            <a:prstGeom prst="parallelogram">
              <a:avLst/>
            </a:prstGeom>
            <a:noFill/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4" name="文本框 3" title=""/>
          <p:cNvSpPr txBox="1"/>
          <p:nvPr>
            <p:custDataLst>
              <p:tags r:id="rId27"/>
            </p:custDataLst>
          </p:nvPr>
        </p:nvSpPr>
        <p:spPr>
          <a:xfrm>
            <a:off x="736600" y="4895215"/>
            <a:ext cx="10513060" cy="129794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indent="457200" algn="just" fontAlgn="auto">
              <a:lnSpc>
                <a:spcPct val="150000"/>
              </a:lnSpc>
            </a:pPr>
            <a:r>
              <a:rPr lang="zh-CN" sz="2400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如果游客还要登上东方明珠顶端(</a:t>
            </a:r>
            <a:r>
              <a:rPr lang="zh-CN" sz="2400" i="1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D</a:t>
            </a:r>
            <a:r>
              <a:rPr lang="zh-CN" sz="2400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)俯瞰上海美丽的夜景，如图(2),那他实际发生的位移是什么？又如何表示呢?</a:t>
            </a:r>
            <a:endParaRPr lang="zh-CN" sz="2400">
              <a:latin typeface="Times New Roman" panose="02020603050405020304" pitchFamily="18" charset="0"/>
              <a:ea typeface="黑体" panose="02010609060101010101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/>
  <p:timing/>
</p:sld>
</file>

<file path=ppt/slides/slide5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>
          <p:custDataLst>
            <p:tags r:id="rId3"/>
          </p:custDataLst>
        </p:nvPr>
      </p:nvGrpSpPr>
      <p:grpSpPr>
        <a:xfrm>
          <a:off x="0" y="0"/>
          <a:ext cx="0" cy="0"/>
        </a:xfrm>
      </p:grpSpPr>
      <p:sp>
        <p:nvSpPr>
          <p:cNvPr id="58" name="矩形 57" title=""/>
          <p:cNvSpPr/>
          <p:nvPr>
            <p:custDataLst>
              <p:tags r:id="rId4"/>
            </p:custDataLst>
          </p:nvPr>
        </p:nvSpPr>
        <p:spPr>
          <a:xfrm flipH="1">
            <a:off x="-15240" y="0"/>
            <a:ext cx="12206605" cy="6858000"/>
          </a:xfrm>
          <a:prstGeom prst="rect">
            <a:avLst/>
          </a:prstGeom>
          <a:gradFill flip="none" rotWithShape="1">
            <a:gsLst>
              <a:gs pos="0">
                <a:srgbClr val="EEF6FF">
                  <a:alpha val="0"/>
                </a:srgbClr>
              </a:gs>
              <a:gs pos="79000">
                <a:srgbClr val="D0E9F0">
                  <a:alpha val="36000"/>
                </a:srgbClr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0" name="组合 19" title=""/>
          <p:cNvGrpSpPr/>
          <p:nvPr>
            <p:custDataLst>
              <p:tags r:id="rId5"/>
            </p:custDataLst>
          </p:nvPr>
        </p:nvGrpSpPr>
        <p:grpSpPr>
          <a:xfrm>
            <a:off x="605790" y="327025"/>
            <a:ext cx="5932805" cy="521970"/>
            <a:chOff x="952" y="529"/>
            <a:chExt cx="9343" cy="822"/>
          </a:xfrm>
        </p:grpSpPr>
        <p:sp>
          <p:nvSpPr>
            <p:cNvPr id="39" name="文本框 38"/>
            <p:cNvSpPr txBox="1"/>
            <p:nvPr>
              <p:custDataLst>
                <p:tags r:id="rId6"/>
              </p:custDataLst>
            </p:nvPr>
          </p:nvSpPr>
          <p:spPr>
            <a:xfrm>
              <a:off x="1884" y="529"/>
              <a:ext cx="8411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2800" b="1">
                  <a:solidFill>
                    <a:schemeClr val="tx1"/>
                  </a:solidFill>
                  <a:latin typeface="黑体" panose="02010609060101010101" charset="-122"/>
                  <a:ea typeface="黑体" panose="02010609060101010101" charset="-122"/>
                </a:rPr>
                <a:t>新课探究</a:t>
              </a:r>
              <a:endParaRPr lang="zh-CN" altLang="en-US" sz="28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endParaRPr>
            </a:p>
          </p:txBody>
        </p:sp>
        <p:grpSp>
          <p:nvGrpSpPr>
            <p:cNvPr id="40" name="组合 39"/>
            <p:cNvGrpSpPr/>
            <p:nvPr>
              <p:custDataLst>
                <p:tags r:id="rId7"/>
              </p:custDataLst>
            </p:nvPr>
          </p:nvGrpSpPr>
          <p:grpSpPr>
            <a:xfrm flipH="1">
              <a:off x="952" y="609"/>
              <a:ext cx="791" cy="650"/>
              <a:chOff x="154433" y="372836"/>
              <a:chExt cx="450405" cy="412977"/>
            </a:xfrm>
          </p:grpSpPr>
          <p:sp>
            <p:nvSpPr>
              <p:cNvPr id="41" name="平行四边形 8"/>
              <p:cNvSpPr/>
              <p:nvPr>
                <p:custDataLst>
                  <p:tags r:id="rId8"/>
                </p:custDataLst>
              </p:nvPr>
            </p:nvSpPr>
            <p:spPr>
              <a:xfrm>
                <a:off x="154433" y="372836"/>
                <a:ext cx="332838" cy="412977"/>
              </a:xfrm>
              <a:custGeom>
                <a:gdLst>
                  <a:gd name="connsiteX0" fmla="*/ 12915 w 3994169"/>
                  <a:gd name="connsiteY0" fmla="*/ 4501132 h 4955863"/>
                  <a:gd name="connsiteX1" fmla="*/ 1168268 w 3994169"/>
                  <a:gd name="connsiteY1" fmla="*/ 265269 h 4955863"/>
                  <a:gd name="connsiteX2" fmla="*/ 1515580 w 3994169"/>
                  <a:gd name="connsiteY2" fmla="*/ 0 h 4955863"/>
                  <a:gd name="connsiteX3" fmla="*/ 3633942 w 3994169"/>
                  <a:gd name="connsiteY3" fmla="*/ 0 h 4955863"/>
                  <a:gd name="connsiteX4" fmla="*/ 3981255 w 3994169"/>
                  <a:gd name="connsiteY4" fmla="*/ 454731 h 4955863"/>
                  <a:gd name="connsiteX5" fmla="*/ 2825902 w 3994169"/>
                  <a:gd name="connsiteY5" fmla="*/ 4690594 h 4955863"/>
                  <a:gd name="connsiteX6" fmla="*/ 2478590 w 3994169"/>
                  <a:gd name="connsiteY6" fmla="*/ 4955863 h 4955863"/>
                  <a:gd name="connsiteX7" fmla="*/ 360228 w 3994169"/>
                  <a:gd name="connsiteY7" fmla="*/ 4955863 h 4955863"/>
                  <a:gd name="connsiteX8" fmla="*/ 12915 w 3994169"/>
                  <a:gd name="connsiteY8" fmla="*/ 4501132 h 4955863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994169" h="4955863">
                    <a:moveTo>
                      <a:pt x="12915" y="4501132"/>
                    </a:moveTo>
                    <a:lnTo>
                      <a:pt x="1168268" y="265269"/>
                    </a:lnTo>
                    <a:cubicBezTo>
                      <a:pt x="1210956" y="108760"/>
                      <a:pt x="1353354" y="0"/>
                      <a:pt x="1515580" y="0"/>
                    </a:cubicBezTo>
                    <a:lnTo>
                      <a:pt x="3633942" y="0"/>
                    </a:lnTo>
                    <a:cubicBezTo>
                      <a:pt x="3871499" y="0"/>
                      <a:pt x="4043766" y="225547"/>
                      <a:pt x="3981255" y="454731"/>
                    </a:cubicBezTo>
                    <a:lnTo>
                      <a:pt x="2825902" y="4690594"/>
                    </a:lnTo>
                    <a:cubicBezTo>
                      <a:pt x="2783214" y="4847103"/>
                      <a:pt x="2640815" y="4955863"/>
                      <a:pt x="2478590" y="4955863"/>
                    </a:cubicBezTo>
                    <a:lnTo>
                      <a:pt x="360228" y="4955863"/>
                    </a:lnTo>
                    <a:cubicBezTo>
                      <a:pt x="122671" y="4955863"/>
                      <a:pt x="-49596" y="4730316"/>
                      <a:pt x="12915" y="4501132"/>
                    </a:cubicBezTo>
                  </a:path>
                </a:pathLst>
              </a:custGeom>
              <a:gradFill flip="none" rotWithShape="1">
                <a:gsLst>
                  <a:gs pos="0">
                    <a:srgbClr val="0E48D9"/>
                  </a:gs>
                  <a:gs pos="100000">
                    <a:srgbClr val="679FDD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42" name="平行四边形 8"/>
              <p:cNvSpPr/>
              <p:nvPr>
                <p:custDataLst>
                  <p:tags r:id="rId9"/>
                </p:custDataLst>
              </p:nvPr>
            </p:nvSpPr>
            <p:spPr>
              <a:xfrm>
                <a:off x="444945" y="587422"/>
                <a:ext cx="159893" cy="198391"/>
              </a:xfrm>
              <a:custGeom>
                <a:gdLst>
                  <a:gd name="connsiteX0" fmla="*/ 12915 w 3994169"/>
                  <a:gd name="connsiteY0" fmla="*/ 4501132 h 4955863"/>
                  <a:gd name="connsiteX1" fmla="*/ 1168268 w 3994169"/>
                  <a:gd name="connsiteY1" fmla="*/ 265269 h 4955863"/>
                  <a:gd name="connsiteX2" fmla="*/ 1515580 w 3994169"/>
                  <a:gd name="connsiteY2" fmla="*/ 0 h 4955863"/>
                  <a:gd name="connsiteX3" fmla="*/ 3633942 w 3994169"/>
                  <a:gd name="connsiteY3" fmla="*/ 0 h 4955863"/>
                  <a:gd name="connsiteX4" fmla="*/ 3981255 w 3994169"/>
                  <a:gd name="connsiteY4" fmla="*/ 454731 h 4955863"/>
                  <a:gd name="connsiteX5" fmla="*/ 2825902 w 3994169"/>
                  <a:gd name="connsiteY5" fmla="*/ 4690594 h 4955863"/>
                  <a:gd name="connsiteX6" fmla="*/ 2478590 w 3994169"/>
                  <a:gd name="connsiteY6" fmla="*/ 4955863 h 4955863"/>
                  <a:gd name="connsiteX7" fmla="*/ 360228 w 3994169"/>
                  <a:gd name="connsiteY7" fmla="*/ 4955863 h 4955863"/>
                  <a:gd name="connsiteX8" fmla="*/ 12915 w 3994169"/>
                  <a:gd name="connsiteY8" fmla="*/ 4501132 h 4955863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994169" h="4955863">
                    <a:moveTo>
                      <a:pt x="12915" y="4501132"/>
                    </a:moveTo>
                    <a:lnTo>
                      <a:pt x="1168268" y="265269"/>
                    </a:lnTo>
                    <a:cubicBezTo>
                      <a:pt x="1210956" y="108760"/>
                      <a:pt x="1353354" y="0"/>
                      <a:pt x="1515580" y="0"/>
                    </a:cubicBezTo>
                    <a:lnTo>
                      <a:pt x="3633942" y="0"/>
                    </a:lnTo>
                    <a:cubicBezTo>
                      <a:pt x="3871499" y="0"/>
                      <a:pt x="4043766" y="225547"/>
                      <a:pt x="3981255" y="454731"/>
                    </a:cubicBezTo>
                    <a:lnTo>
                      <a:pt x="2825902" y="4690594"/>
                    </a:lnTo>
                    <a:cubicBezTo>
                      <a:pt x="2783214" y="4847103"/>
                      <a:pt x="2640815" y="4955863"/>
                      <a:pt x="2478590" y="4955863"/>
                    </a:cubicBezTo>
                    <a:lnTo>
                      <a:pt x="360228" y="4955863"/>
                    </a:lnTo>
                    <a:cubicBezTo>
                      <a:pt x="122671" y="4955863"/>
                      <a:pt x="-49596" y="4730316"/>
                      <a:pt x="12915" y="4501132"/>
                    </a:cubicBezTo>
                  </a:path>
                </a:pathLst>
              </a:custGeom>
              <a:gradFill flip="none" rotWithShape="1">
                <a:gsLst>
                  <a:gs pos="0">
                    <a:srgbClr val="0E48D9"/>
                  </a:gs>
                  <a:gs pos="100000">
                    <a:srgbClr val="387DE8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</p:grpSp>
      </p:grpSp>
      <p:cxnSp>
        <p:nvCxnSpPr>
          <p:cNvPr id="13" name="直接连接符 12" title=""/>
          <p:cNvCxnSpPr/>
          <p:nvPr>
            <p:custDataLst>
              <p:tags r:id="rId10"/>
            </p:custDataLst>
          </p:nvPr>
        </p:nvCxnSpPr>
        <p:spPr>
          <a:xfrm>
            <a:off x="10941050" y="476885"/>
            <a:ext cx="737870" cy="0"/>
          </a:xfrm>
          <a:prstGeom prst="line">
            <a:avLst/>
          </a:prstGeom>
          <a:ln>
            <a:solidFill>
              <a:srgbClr val="0E48D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文本框 56" title=""/>
          <p:cNvSpPr txBox="1"/>
          <p:nvPr>
            <p:custDataLst>
              <p:tags r:id="rId11"/>
            </p:custDataLst>
          </p:nvPr>
        </p:nvSpPr>
        <p:spPr>
          <a:xfrm>
            <a:off x="784225" y="887095"/>
            <a:ext cx="10513060" cy="130556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indent="457200" algn="just" fontAlgn="auto">
              <a:lnSpc>
                <a:spcPct val="150000"/>
              </a:lnSpc>
            </a:pPr>
            <a:r>
              <a:rPr lang="zh-CN" sz="2400" b="1">
                <a:solidFill>
                  <a:srgbClr val="2B67DA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问题1</a:t>
            </a:r>
            <a:r>
              <a:rPr lang="zh-CN" sz="2400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 </a:t>
            </a:r>
            <a:r>
              <a:rPr lang="en-US" altLang="zh-CN" sz="2400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    </a:t>
            </a:r>
            <a:r>
              <a:rPr lang="zh-CN" sz="2400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我们已经学习过平面向量的概念和线性运算，你能类比平面向量，给出空间向量的概念和线性运算吗？</a:t>
            </a:r>
            <a:endParaRPr lang="zh-CN" sz="2400">
              <a:latin typeface="Times New Roman" panose="02020603050405020304" pitchFamily="18" charset="0"/>
              <a:ea typeface="黑体" panose="02010609060101010101" charset="-122"/>
              <a:cs typeface="Times New Roman" panose="02020603050405020304" pitchFamily="18" charset="0"/>
            </a:endParaRPr>
          </a:p>
        </p:txBody>
      </p:sp>
      <p:sp>
        <p:nvSpPr>
          <p:cNvPr id="84" name="任意多边形: 形状 50" title=""/>
          <p:cNvSpPr/>
          <p:nvPr>
            <p:custDataLst>
              <p:tags r:id="rId12"/>
            </p:custDataLst>
          </p:nvPr>
        </p:nvSpPr>
        <p:spPr>
          <a:xfrm>
            <a:off x="0" y="3378007"/>
            <a:ext cx="12192000" cy="3479993"/>
          </a:xfrm>
          <a:custGeom>
            <a:gdLst>
              <a:gd name="connsiteX0" fmla="*/ 1542541 w 12192000"/>
              <a:gd name="connsiteY0" fmla="*/ 725 h 3479993"/>
              <a:gd name="connsiteX1" fmla="*/ 2095500 w 12192000"/>
              <a:gd name="connsiteY1" fmla="*/ 25593 h 3479993"/>
              <a:gd name="connsiteX2" fmla="*/ 4940300 w 12192000"/>
              <a:gd name="connsiteY2" fmla="*/ 1105093 h 3479993"/>
              <a:gd name="connsiteX3" fmla="*/ 7556500 w 12192000"/>
              <a:gd name="connsiteY3" fmla="*/ 876493 h 3479993"/>
              <a:gd name="connsiteX4" fmla="*/ 12089184 w 12192000"/>
              <a:gd name="connsiteY4" fmla="*/ 2324157 h 3479993"/>
              <a:gd name="connsiteX5" fmla="*/ 12192000 w 12192000"/>
              <a:gd name="connsiteY5" fmla="*/ 2336272 h 3479993"/>
              <a:gd name="connsiteX6" fmla="*/ 12192000 w 12192000"/>
              <a:gd name="connsiteY6" fmla="*/ 3479993 h 3479993"/>
              <a:gd name="connsiteX7" fmla="*/ 0 w 12192000"/>
              <a:gd name="connsiteY7" fmla="*/ 3479993 h 3479993"/>
              <a:gd name="connsiteX8" fmla="*/ 0 w 12192000"/>
              <a:gd name="connsiteY8" fmla="*/ 217914 h 3479993"/>
              <a:gd name="connsiteX9" fmla="*/ 227614 w 12192000"/>
              <a:gd name="connsiteY9" fmla="*/ 166794 h 3479993"/>
              <a:gd name="connsiteX10" fmla="*/ 1542541 w 12192000"/>
              <a:gd name="connsiteY10" fmla="*/ 725 h 3479993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3479993">
                <a:moveTo>
                  <a:pt x="1542541" y="725"/>
                </a:moveTo>
                <a:cubicBezTo>
                  <a:pt x="1728131" y="-2511"/>
                  <a:pt x="1912541" y="4956"/>
                  <a:pt x="2095500" y="25593"/>
                </a:cubicBezTo>
                <a:cubicBezTo>
                  <a:pt x="3071283" y="135660"/>
                  <a:pt x="4030133" y="963276"/>
                  <a:pt x="4940300" y="1105093"/>
                </a:cubicBezTo>
                <a:cubicBezTo>
                  <a:pt x="5850468" y="1246910"/>
                  <a:pt x="6273800" y="666943"/>
                  <a:pt x="7556500" y="876493"/>
                </a:cubicBezTo>
                <a:cubicBezTo>
                  <a:pt x="8678862" y="1059849"/>
                  <a:pt x="10708746" y="2105351"/>
                  <a:pt x="12089184" y="2324157"/>
                </a:cubicBezTo>
                <a:lnTo>
                  <a:pt x="12192000" y="2336272"/>
                </a:lnTo>
                <a:lnTo>
                  <a:pt x="12192000" y="3479993"/>
                </a:lnTo>
                <a:lnTo>
                  <a:pt x="0" y="3479993"/>
                </a:lnTo>
                <a:lnTo>
                  <a:pt x="0" y="217914"/>
                </a:lnTo>
                <a:lnTo>
                  <a:pt x="227614" y="166794"/>
                </a:lnTo>
                <a:cubicBezTo>
                  <a:pt x="670038" y="74088"/>
                  <a:pt x="1109499" y="8274"/>
                  <a:pt x="1542541" y="725"/>
                </a:cubicBezTo>
                <a:close/>
              </a:path>
            </a:pathLst>
          </a:custGeom>
          <a:gradFill flip="none" rotWithShape="1">
            <a:gsLst>
              <a:gs pos="0">
                <a:srgbClr val="2C68D9"/>
              </a:gs>
              <a:gs pos="100000">
                <a:srgbClr val="9CC1E6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4" name="组合 3" title=""/>
          <p:cNvGrpSpPr/>
          <p:nvPr>
            <p:custDataLst>
              <p:tags r:id="rId13"/>
            </p:custDataLst>
          </p:nvPr>
        </p:nvGrpSpPr>
        <p:grpSpPr>
          <a:xfrm>
            <a:off x="1616710" y="2289175"/>
            <a:ext cx="4197350" cy="3923030"/>
            <a:chOff x="2782" y="3605"/>
            <a:chExt cx="6610" cy="6178"/>
          </a:xfrm>
        </p:grpSpPr>
        <p:sp>
          <p:nvSpPr>
            <p:cNvPr id="2" name="圆角矩形 1"/>
            <p:cNvSpPr/>
            <p:nvPr>
              <p:custDataLst>
                <p:tags r:id="rId14"/>
              </p:custDataLst>
            </p:nvPr>
          </p:nvSpPr>
          <p:spPr>
            <a:xfrm>
              <a:off x="2782" y="3605"/>
              <a:ext cx="6610" cy="6179"/>
            </a:xfrm>
            <a:prstGeom prst="roundRect">
              <a:avLst>
                <a:gd name="adj" fmla="val 8937"/>
              </a:avLst>
            </a:prstGeom>
            <a:solidFill>
              <a:srgbClr val="EEF7F9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同侧圆角矩形 2"/>
            <p:cNvSpPr/>
            <p:nvPr>
              <p:custDataLst>
                <p:tags r:id="rId15"/>
              </p:custDataLst>
            </p:nvPr>
          </p:nvSpPr>
          <p:spPr>
            <a:xfrm>
              <a:off x="2782" y="3605"/>
              <a:ext cx="6609" cy="111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C7E1F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b="1">
                  <a:solidFill>
                    <a:prstClr val="black"/>
                  </a:solidFill>
                  <a:latin typeface="黑体" panose="02010609060101010101" charset="-122"/>
                  <a:ea typeface="黑体" panose="02010609060101010101" charset="-122"/>
                  <a:sym typeface="+mn-ea"/>
                </a:rPr>
                <a:t>平面向量的概念</a:t>
              </a:r>
              <a:endParaRPr lang="zh-CN" altLang="en-US"/>
            </a:p>
          </p:txBody>
        </p:sp>
      </p:grpSp>
      <p:grpSp>
        <p:nvGrpSpPr>
          <p:cNvPr id="88" name="组合 87" title=""/>
          <p:cNvGrpSpPr/>
          <p:nvPr>
            <p:custDataLst>
              <p:tags r:id="rId16"/>
            </p:custDataLst>
          </p:nvPr>
        </p:nvGrpSpPr>
        <p:grpSpPr>
          <a:xfrm>
            <a:off x="1893570" y="3044825"/>
            <a:ext cx="3538220" cy="3305810"/>
            <a:chOff x="3218" y="4840"/>
            <a:chExt cx="5572" cy="5206"/>
          </a:xfrm>
        </p:grpSpPr>
        <p:sp>
          <p:nvSpPr>
            <p:cNvPr id="86" name="文本框 21"/>
            <p:cNvSpPr txBox="1"/>
            <p:nvPr>
              <p:custDataLst>
                <p:tags r:id="rId17"/>
              </p:custDataLst>
            </p:nvPr>
          </p:nvSpPr>
          <p:spPr>
            <a:xfrm>
              <a:off x="3218" y="4840"/>
              <a:ext cx="5573" cy="5207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en-US" sz="2400">
                  <a:solidFill>
                    <a:prstClr val="black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       </a:t>
              </a:r>
              <a:r>
                <a:rPr lang="zh-CN" altLang="en-US" sz="2400">
                  <a:solidFill>
                    <a:prstClr val="black"/>
                  </a:solidFill>
                  <a:latin typeface="Times New Roman" panose="02020603050405020304" pitchFamily="18" charset="0"/>
                  <a:ea typeface="黑体" panose="02010609060101010101" charset="-122"/>
                  <a:cs typeface="Times New Roman" panose="02020603050405020304" pitchFamily="18" charset="0"/>
                </a:rPr>
                <a:t> </a:t>
              </a:r>
              <a:r>
                <a:rPr lang="zh-CN" altLang="en-US" sz="2400" b="1">
                  <a:solidFill>
                    <a:srgbClr val="2F6AD7"/>
                  </a:solidFill>
                  <a:latin typeface="Times New Roman" panose="02020603050405020304" pitchFamily="18" charset="0"/>
                  <a:ea typeface="黑体" panose="02010609060101010101" charset="-122"/>
                  <a:cs typeface="Times New Roman" panose="02020603050405020304" pitchFamily="18" charset="0"/>
                </a:rPr>
                <a:t>平面内</a:t>
              </a:r>
              <a:r>
                <a:rPr lang="zh-CN" altLang="en-US" sz="2400">
                  <a:solidFill>
                    <a:srgbClr val="2F6AD7"/>
                  </a:solidFill>
                  <a:latin typeface="Times New Roman" panose="02020603050405020304" pitchFamily="18" charset="0"/>
                  <a:ea typeface="黑体" panose="02010609060101010101" charset="-122"/>
                  <a:cs typeface="Times New Roman" panose="02020603050405020304" pitchFamily="18" charset="0"/>
                </a:rPr>
                <a:t>，</a:t>
              </a:r>
              <a:r>
                <a:rPr lang="zh-CN" altLang="en-US" sz="2400">
                  <a:solidFill>
                    <a:prstClr val="black"/>
                  </a:solidFill>
                  <a:latin typeface="Times New Roman" panose="02020603050405020304" pitchFamily="18" charset="0"/>
                  <a:ea typeface="黑体" panose="02010609060101010101" charset="-122"/>
                  <a:cs typeface="Times New Roman" panose="02020603050405020304" pitchFamily="18" charset="0"/>
                </a:rPr>
                <a:t>既有大小又有方向的量，称为平面向量，平面向量的大小叫做向量的长度或模，</a:t>
              </a:r>
              <a:r>
                <a:rPr lang="zh-CN" altLang="en-US" sz="240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charset="-122"/>
                  <a:cs typeface="Times New Roman" panose="02020603050405020304" pitchFamily="18" charset="0"/>
                  <a:sym typeface="+mn-ea"/>
                </a:rPr>
                <a:t>记作        </a:t>
              </a:r>
              <a:endParaRPr lang="zh-CN" altLang="en-US" sz="24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endParaRPr>
            </a:p>
            <a:p>
              <a:pPr algn="just">
                <a:lnSpc>
                  <a:spcPct val="150000"/>
                </a:lnSpc>
              </a:pPr>
              <a:r>
                <a:rPr lang="zh-CN" altLang="en-US" sz="240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charset="-122"/>
                  <a:cs typeface="Times New Roman" panose="02020603050405020304" pitchFamily="18" charset="0"/>
                  <a:sym typeface="+mn-ea"/>
                </a:rPr>
                <a:t> </a:t>
              </a:r>
              <a:r>
                <a:rPr lang="en-US" altLang="zh-CN" sz="240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charset="-122"/>
                  <a:cs typeface="Times New Roman" panose="02020603050405020304" pitchFamily="18" charset="0"/>
                  <a:sym typeface="+mn-ea"/>
                </a:rPr>
                <a:t>      </a:t>
              </a:r>
              <a:r>
                <a:rPr lang="zh-CN" altLang="en-US" sz="240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charset="-122"/>
                  <a:cs typeface="Times New Roman" panose="02020603050405020304" pitchFamily="18" charset="0"/>
                  <a:sym typeface="+mn-ea"/>
                </a:rPr>
                <a:t>或</a:t>
              </a:r>
              <a:r>
                <a:rPr lang="en-US" altLang="zh-CN" sz="240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charset="-122"/>
                  <a:cs typeface="Times New Roman" panose="02020603050405020304" pitchFamily="18" charset="0"/>
                  <a:sym typeface="+mn-ea"/>
                </a:rPr>
                <a:t>|</a:t>
              </a:r>
              <a:r>
                <a:rPr lang="en-US" altLang="zh-CN" sz="2400" b="1" i="1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charset="-122"/>
                  <a:cs typeface="Times New Roman" panose="02020603050405020304" pitchFamily="18" charset="0"/>
                  <a:sym typeface="+mn-ea"/>
                </a:rPr>
                <a:t>a</a:t>
              </a:r>
              <a:r>
                <a:rPr lang="en-US" altLang="zh-CN" sz="240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charset="-122"/>
                  <a:cs typeface="Times New Roman" panose="02020603050405020304" pitchFamily="18" charset="0"/>
                  <a:sym typeface="+mn-ea"/>
                </a:rPr>
                <a:t>|</a:t>
              </a:r>
              <a:r>
                <a:rPr lang="en-US" altLang="zh-CN" sz="2400">
                  <a:solidFill>
                    <a:prstClr val="black"/>
                  </a:solidFill>
                  <a:latin typeface="Times New Roman" panose="02020603050405020304" pitchFamily="18" charset="0"/>
                  <a:ea typeface="黑体" panose="02010609060101010101" charset="-122"/>
                  <a:cs typeface="Times New Roman" panose="02020603050405020304" pitchFamily="18" charset="0"/>
                  <a:sym typeface="+mn-ea"/>
                </a:rPr>
                <a:t>.</a:t>
              </a:r>
              <a:endParaRPr lang="en-US" altLang="zh-CN" sz="2400">
                <a:solidFill>
                  <a:prstClr val="black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endParaRPr>
            </a:p>
            <a:p>
              <a:pPr algn="just">
                <a:lnSpc>
                  <a:spcPct val="150000"/>
                </a:lnSpc>
              </a:pPr>
              <a:endParaRPr lang="en-US" altLang="zh-CN" sz="2400">
                <a:solidFill>
                  <a:prstClr val="black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87" name="对象 86"/>
            <p:cNvGraphicFramePr>
              <a:graphicFrameLocks noChangeAspect="1"/>
            </p:cNvGraphicFramePr>
            <p:nvPr>
              <p:custDataLst>
                <p:tags r:id="rId18"/>
              </p:custDataLst>
            </p:nvPr>
          </p:nvGraphicFramePr>
          <p:xfrm>
            <a:off x="3458" y="8517"/>
            <a:ext cx="799" cy="775"/>
          </p:xfrm>
          <a:graphic>
            <a:graphicData uri="http://schemas.openxmlformats.org/presentationml/2006/ole">
              <mc:AlternateContent>
                <mc:Choice xmlns:v="urn:schemas-microsoft-com:vml" Requires="v">
                  <p:oleObj spid="_x0000_s1038" name="Equation" r:id="rId19" imgW="7315200" imgH="7315200" progId="Equation.DSMT4">
                    <p:embed/>
                  </p:oleObj>
                </mc:Choice>
                <mc:Fallback>
                  <p:oleObj name="Equation" r:id="rId19" imgW="7315200" imgH="7315200" progId="Equation.DSMT4">
                    <p:embed/>
                    <p:pic>
                      <p:nvPicPr>
                        <p:cNvPr id="0" name="OLE substitute image"/>
                        <p:cNvPicPr/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3458" y="8517"/>
                          <a:ext cx="799" cy="775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5" name="组合 4" title=""/>
          <p:cNvGrpSpPr/>
          <p:nvPr>
            <p:custDataLst>
              <p:tags r:id="rId21"/>
            </p:custDataLst>
          </p:nvPr>
        </p:nvGrpSpPr>
        <p:grpSpPr>
          <a:xfrm>
            <a:off x="6217285" y="2289175"/>
            <a:ext cx="4197350" cy="3923030"/>
            <a:chOff x="2782" y="3605"/>
            <a:chExt cx="6610" cy="6178"/>
          </a:xfrm>
        </p:grpSpPr>
        <p:sp>
          <p:nvSpPr>
            <p:cNvPr id="6" name="圆角矩形 5"/>
            <p:cNvSpPr/>
            <p:nvPr>
              <p:custDataLst>
                <p:tags r:id="rId22"/>
              </p:custDataLst>
            </p:nvPr>
          </p:nvSpPr>
          <p:spPr>
            <a:xfrm>
              <a:off x="2782" y="3605"/>
              <a:ext cx="6610" cy="6179"/>
            </a:xfrm>
            <a:prstGeom prst="roundRect">
              <a:avLst>
                <a:gd name="adj" fmla="val 8937"/>
              </a:avLst>
            </a:prstGeom>
            <a:solidFill>
              <a:srgbClr val="EEF7F9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同侧圆角矩形 6"/>
            <p:cNvSpPr/>
            <p:nvPr>
              <p:custDataLst>
                <p:tags r:id="rId23"/>
              </p:custDataLst>
            </p:nvPr>
          </p:nvSpPr>
          <p:spPr>
            <a:xfrm>
              <a:off x="2782" y="3605"/>
              <a:ext cx="6609" cy="111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C7E1F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b="1">
                  <a:solidFill>
                    <a:prstClr val="black"/>
                  </a:solidFill>
                  <a:latin typeface="黑体" panose="02010609060101010101" charset="-122"/>
                  <a:ea typeface="黑体" panose="02010609060101010101" charset="-122"/>
                  <a:sym typeface="+mn-ea"/>
                </a:rPr>
                <a:t>空间向量的概念</a:t>
              </a:r>
              <a:endParaRPr lang="zh-CN" altLang="en-US"/>
            </a:p>
          </p:txBody>
        </p:sp>
      </p:grpSp>
      <p:grpSp>
        <p:nvGrpSpPr>
          <p:cNvPr id="89" name="组合 88" title=""/>
          <p:cNvGrpSpPr/>
          <p:nvPr>
            <p:custDataLst>
              <p:tags r:id="rId24"/>
            </p:custDataLst>
          </p:nvPr>
        </p:nvGrpSpPr>
        <p:grpSpPr>
          <a:xfrm>
            <a:off x="6545580" y="3042285"/>
            <a:ext cx="3538220" cy="3305810"/>
            <a:chOff x="3218" y="4840"/>
            <a:chExt cx="5572" cy="5206"/>
          </a:xfrm>
        </p:grpSpPr>
        <p:sp>
          <p:nvSpPr>
            <p:cNvPr id="90" name="文本框 21"/>
            <p:cNvSpPr txBox="1"/>
            <p:nvPr>
              <p:custDataLst>
                <p:tags r:id="rId25"/>
              </p:custDataLst>
            </p:nvPr>
          </p:nvSpPr>
          <p:spPr>
            <a:xfrm>
              <a:off x="3218" y="4840"/>
              <a:ext cx="5573" cy="5207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en-US" sz="2400">
                  <a:solidFill>
                    <a:prstClr val="black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       </a:t>
              </a:r>
              <a:r>
                <a:rPr lang="zh-CN" altLang="en-US" sz="2400">
                  <a:solidFill>
                    <a:prstClr val="black"/>
                  </a:solidFill>
                  <a:latin typeface="Times New Roman" panose="02020603050405020304" pitchFamily="18" charset="0"/>
                  <a:ea typeface="黑体" panose="02010609060101010101" charset="-122"/>
                  <a:cs typeface="Times New Roman" panose="02020603050405020304" pitchFamily="18" charset="0"/>
                </a:rPr>
                <a:t> </a:t>
              </a:r>
              <a:r>
                <a:rPr lang="zh-CN" altLang="en-US" sz="2400" b="1">
                  <a:solidFill>
                    <a:srgbClr val="2F6AD7"/>
                  </a:solidFill>
                  <a:latin typeface="Times New Roman" panose="02020603050405020304" pitchFamily="18" charset="0"/>
                  <a:ea typeface="黑体" panose="02010609060101010101" charset="-122"/>
                  <a:cs typeface="Times New Roman" panose="02020603050405020304" pitchFamily="18" charset="0"/>
                </a:rPr>
                <a:t>空间中，</a:t>
              </a:r>
              <a:r>
                <a:rPr lang="zh-CN" altLang="en-US" sz="2400">
                  <a:latin typeface="Times New Roman" panose="02020603050405020304" pitchFamily="18" charset="0"/>
                  <a:ea typeface="黑体" panose="02010609060101010101" charset="-122"/>
                  <a:cs typeface="Times New Roman" panose="02020603050405020304" pitchFamily="18" charset="0"/>
                </a:rPr>
                <a:t>既有大小又有方向的量，称为空间向量，空间向量的大小叫做向量的长度或模，记作</a:t>
              </a:r>
              <a:r>
                <a:rPr lang="zh-CN" altLang="en-US" sz="240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charset="-122"/>
                  <a:cs typeface="Times New Roman" panose="02020603050405020304" pitchFamily="18" charset="0"/>
                  <a:sym typeface="+mn-ea"/>
                </a:rPr>
                <a:t>        </a:t>
              </a:r>
              <a:endParaRPr lang="zh-CN" altLang="en-US" sz="24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endParaRPr>
            </a:p>
            <a:p>
              <a:pPr algn="just">
                <a:lnSpc>
                  <a:spcPct val="150000"/>
                </a:lnSpc>
              </a:pPr>
              <a:r>
                <a:rPr lang="zh-CN" altLang="en-US" sz="240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charset="-122"/>
                  <a:cs typeface="Times New Roman" panose="02020603050405020304" pitchFamily="18" charset="0"/>
                  <a:sym typeface="+mn-ea"/>
                </a:rPr>
                <a:t> </a:t>
              </a:r>
              <a:r>
                <a:rPr lang="en-US" altLang="zh-CN" sz="240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charset="-122"/>
                  <a:cs typeface="Times New Roman" panose="02020603050405020304" pitchFamily="18" charset="0"/>
                  <a:sym typeface="+mn-ea"/>
                </a:rPr>
                <a:t>      </a:t>
              </a:r>
              <a:r>
                <a:rPr lang="zh-CN" altLang="en-US" sz="240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charset="-122"/>
                  <a:cs typeface="Times New Roman" panose="02020603050405020304" pitchFamily="18" charset="0"/>
                  <a:sym typeface="+mn-ea"/>
                </a:rPr>
                <a:t>或</a:t>
              </a:r>
              <a:r>
                <a:rPr lang="en-US" altLang="zh-CN" sz="240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charset="-122"/>
                  <a:cs typeface="Times New Roman" panose="02020603050405020304" pitchFamily="18" charset="0"/>
                  <a:sym typeface="+mn-ea"/>
                </a:rPr>
                <a:t>|</a:t>
              </a:r>
              <a:r>
                <a:rPr lang="en-US" altLang="zh-CN" sz="2400" b="1" i="1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charset="-122"/>
                  <a:cs typeface="Times New Roman" panose="02020603050405020304" pitchFamily="18" charset="0"/>
                  <a:sym typeface="+mn-ea"/>
                </a:rPr>
                <a:t>a</a:t>
              </a:r>
              <a:r>
                <a:rPr lang="en-US" altLang="zh-CN" sz="240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charset="-122"/>
                  <a:cs typeface="Times New Roman" panose="02020603050405020304" pitchFamily="18" charset="0"/>
                  <a:sym typeface="+mn-ea"/>
                </a:rPr>
                <a:t>|</a:t>
              </a:r>
              <a:r>
                <a:rPr lang="en-US" altLang="zh-CN" sz="2400">
                  <a:solidFill>
                    <a:prstClr val="black"/>
                  </a:solidFill>
                  <a:latin typeface="Times New Roman" panose="02020603050405020304" pitchFamily="18" charset="0"/>
                  <a:ea typeface="黑体" panose="02010609060101010101" charset="-122"/>
                  <a:cs typeface="Times New Roman" panose="02020603050405020304" pitchFamily="18" charset="0"/>
                  <a:sym typeface="+mn-ea"/>
                </a:rPr>
                <a:t>.</a:t>
              </a:r>
              <a:endParaRPr lang="en-US" altLang="zh-CN" sz="2400">
                <a:solidFill>
                  <a:prstClr val="black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endParaRPr>
            </a:p>
            <a:p>
              <a:pPr algn="just">
                <a:lnSpc>
                  <a:spcPct val="150000"/>
                </a:lnSpc>
              </a:pPr>
              <a:endParaRPr lang="en-US" altLang="zh-CN" sz="2400">
                <a:solidFill>
                  <a:prstClr val="black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91" name="对象 90"/>
            <p:cNvGraphicFramePr>
              <a:graphicFrameLocks noChangeAspect="1"/>
            </p:cNvGraphicFramePr>
            <p:nvPr>
              <p:custDataLst>
                <p:tags r:id="rId26"/>
              </p:custDataLst>
            </p:nvPr>
          </p:nvGraphicFramePr>
          <p:xfrm>
            <a:off x="3458" y="8517"/>
            <a:ext cx="799" cy="775"/>
          </p:xfrm>
          <a:graphic>
            <a:graphicData uri="http://schemas.openxmlformats.org/presentationml/2006/ole">
              <mc:AlternateContent>
                <mc:Choice xmlns:v="urn:schemas-microsoft-com:vml" Requires="v">
                  <p:oleObj spid="_x0000_s1039" name="Equation" r:id="rId27" imgW="7315200" imgH="7315200" progId="Equation.DSMT4">
                    <p:embed/>
                  </p:oleObj>
                </mc:Choice>
                <mc:Fallback>
                  <p:oleObj name="Equation" r:id="rId27" imgW="7315200" imgH="7315200" progId="Equation.DSMT4">
                    <p:embed/>
                    <p:pic>
                      <p:nvPicPr>
                        <p:cNvPr id="0" name="OLE substitute image"/>
                        <p:cNvPicPr/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3458" y="8517"/>
                          <a:ext cx="799" cy="775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>
          <p:custDataLst>
            <p:tags r:id="rId3"/>
          </p:custDataLst>
        </p:nvPr>
      </p:nvGrpSpPr>
      <p:grpSpPr>
        <a:xfrm>
          <a:off x="0" y="0"/>
          <a:ext cx="0" cy="0"/>
        </a:xfrm>
      </p:grpSpPr>
      <p:sp>
        <p:nvSpPr>
          <p:cNvPr id="58" name="矩形 57" title=""/>
          <p:cNvSpPr/>
          <p:nvPr>
            <p:custDataLst>
              <p:tags r:id="rId4"/>
            </p:custDataLst>
          </p:nvPr>
        </p:nvSpPr>
        <p:spPr>
          <a:xfrm flipH="1">
            <a:off x="-15240" y="0"/>
            <a:ext cx="12206605" cy="6858000"/>
          </a:xfrm>
          <a:prstGeom prst="rect">
            <a:avLst/>
          </a:prstGeom>
          <a:gradFill flip="none" rotWithShape="1">
            <a:gsLst>
              <a:gs pos="0">
                <a:srgbClr val="EEF6FF">
                  <a:alpha val="0"/>
                </a:srgbClr>
              </a:gs>
              <a:gs pos="79000">
                <a:srgbClr val="D0E9F0">
                  <a:alpha val="36000"/>
                </a:srgbClr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0" name="组合 19" title=""/>
          <p:cNvGrpSpPr/>
          <p:nvPr>
            <p:custDataLst>
              <p:tags r:id="rId5"/>
            </p:custDataLst>
          </p:nvPr>
        </p:nvGrpSpPr>
        <p:grpSpPr>
          <a:xfrm>
            <a:off x="605790" y="327025"/>
            <a:ext cx="5932805" cy="521970"/>
            <a:chOff x="952" y="529"/>
            <a:chExt cx="9343" cy="822"/>
          </a:xfrm>
        </p:grpSpPr>
        <p:sp>
          <p:nvSpPr>
            <p:cNvPr id="39" name="文本框 38"/>
            <p:cNvSpPr txBox="1"/>
            <p:nvPr>
              <p:custDataLst>
                <p:tags r:id="rId6"/>
              </p:custDataLst>
            </p:nvPr>
          </p:nvSpPr>
          <p:spPr>
            <a:xfrm>
              <a:off x="1884" y="529"/>
              <a:ext cx="8411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2800" b="1">
                  <a:solidFill>
                    <a:schemeClr val="tx1"/>
                  </a:solidFill>
                  <a:latin typeface="黑体" panose="02010609060101010101" charset="-122"/>
                  <a:ea typeface="黑体" panose="02010609060101010101" charset="-122"/>
                </a:rPr>
                <a:t>新课探究</a:t>
              </a:r>
              <a:endParaRPr lang="zh-CN" altLang="en-US" sz="28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endParaRPr>
            </a:p>
          </p:txBody>
        </p:sp>
        <p:grpSp>
          <p:nvGrpSpPr>
            <p:cNvPr id="40" name="组合 39"/>
            <p:cNvGrpSpPr/>
            <p:nvPr>
              <p:custDataLst>
                <p:tags r:id="rId7"/>
              </p:custDataLst>
            </p:nvPr>
          </p:nvGrpSpPr>
          <p:grpSpPr>
            <a:xfrm flipH="1">
              <a:off x="952" y="609"/>
              <a:ext cx="791" cy="650"/>
              <a:chOff x="154433" y="372836"/>
              <a:chExt cx="450405" cy="412977"/>
            </a:xfrm>
          </p:grpSpPr>
          <p:sp>
            <p:nvSpPr>
              <p:cNvPr id="41" name="平行四边形 8"/>
              <p:cNvSpPr/>
              <p:nvPr>
                <p:custDataLst>
                  <p:tags r:id="rId8"/>
                </p:custDataLst>
              </p:nvPr>
            </p:nvSpPr>
            <p:spPr>
              <a:xfrm>
                <a:off x="154433" y="372836"/>
                <a:ext cx="332838" cy="412977"/>
              </a:xfrm>
              <a:custGeom>
                <a:gdLst>
                  <a:gd name="connsiteX0" fmla="*/ 12915 w 3994169"/>
                  <a:gd name="connsiteY0" fmla="*/ 4501132 h 4955863"/>
                  <a:gd name="connsiteX1" fmla="*/ 1168268 w 3994169"/>
                  <a:gd name="connsiteY1" fmla="*/ 265269 h 4955863"/>
                  <a:gd name="connsiteX2" fmla="*/ 1515580 w 3994169"/>
                  <a:gd name="connsiteY2" fmla="*/ 0 h 4955863"/>
                  <a:gd name="connsiteX3" fmla="*/ 3633942 w 3994169"/>
                  <a:gd name="connsiteY3" fmla="*/ 0 h 4955863"/>
                  <a:gd name="connsiteX4" fmla="*/ 3981255 w 3994169"/>
                  <a:gd name="connsiteY4" fmla="*/ 454731 h 4955863"/>
                  <a:gd name="connsiteX5" fmla="*/ 2825902 w 3994169"/>
                  <a:gd name="connsiteY5" fmla="*/ 4690594 h 4955863"/>
                  <a:gd name="connsiteX6" fmla="*/ 2478590 w 3994169"/>
                  <a:gd name="connsiteY6" fmla="*/ 4955863 h 4955863"/>
                  <a:gd name="connsiteX7" fmla="*/ 360228 w 3994169"/>
                  <a:gd name="connsiteY7" fmla="*/ 4955863 h 4955863"/>
                  <a:gd name="connsiteX8" fmla="*/ 12915 w 3994169"/>
                  <a:gd name="connsiteY8" fmla="*/ 4501132 h 4955863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994169" h="4955863">
                    <a:moveTo>
                      <a:pt x="12915" y="4501132"/>
                    </a:moveTo>
                    <a:lnTo>
                      <a:pt x="1168268" y="265269"/>
                    </a:lnTo>
                    <a:cubicBezTo>
                      <a:pt x="1210956" y="108760"/>
                      <a:pt x="1353354" y="0"/>
                      <a:pt x="1515580" y="0"/>
                    </a:cubicBezTo>
                    <a:lnTo>
                      <a:pt x="3633942" y="0"/>
                    </a:lnTo>
                    <a:cubicBezTo>
                      <a:pt x="3871499" y="0"/>
                      <a:pt x="4043766" y="225547"/>
                      <a:pt x="3981255" y="454731"/>
                    </a:cubicBezTo>
                    <a:lnTo>
                      <a:pt x="2825902" y="4690594"/>
                    </a:lnTo>
                    <a:cubicBezTo>
                      <a:pt x="2783214" y="4847103"/>
                      <a:pt x="2640815" y="4955863"/>
                      <a:pt x="2478590" y="4955863"/>
                    </a:cubicBezTo>
                    <a:lnTo>
                      <a:pt x="360228" y="4955863"/>
                    </a:lnTo>
                    <a:cubicBezTo>
                      <a:pt x="122671" y="4955863"/>
                      <a:pt x="-49596" y="4730316"/>
                      <a:pt x="12915" y="4501132"/>
                    </a:cubicBezTo>
                  </a:path>
                </a:pathLst>
              </a:custGeom>
              <a:gradFill flip="none" rotWithShape="1">
                <a:gsLst>
                  <a:gs pos="0">
                    <a:srgbClr val="0E48D9"/>
                  </a:gs>
                  <a:gs pos="100000">
                    <a:srgbClr val="679FDD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42" name="平行四边形 8"/>
              <p:cNvSpPr/>
              <p:nvPr>
                <p:custDataLst>
                  <p:tags r:id="rId9"/>
                </p:custDataLst>
              </p:nvPr>
            </p:nvSpPr>
            <p:spPr>
              <a:xfrm>
                <a:off x="444945" y="587422"/>
                <a:ext cx="159893" cy="198391"/>
              </a:xfrm>
              <a:custGeom>
                <a:gdLst>
                  <a:gd name="connsiteX0" fmla="*/ 12915 w 3994169"/>
                  <a:gd name="connsiteY0" fmla="*/ 4501132 h 4955863"/>
                  <a:gd name="connsiteX1" fmla="*/ 1168268 w 3994169"/>
                  <a:gd name="connsiteY1" fmla="*/ 265269 h 4955863"/>
                  <a:gd name="connsiteX2" fmla="*/ 1515580 w 3994169"/>
                  <a:gd name="connsiteY2" fmla="*/ 0 h 4955863"/>
                  <a:gd name="connsiteX3" fmla="*/ 3633942 w 3994169"/>
                  <a:gd name="connsiteY3" fmla="*/ 0 h 4955863"/>
                  <a:gd name="connsiteX4" fmla="*/ 3981255 w 3994169"/>
                  <a:gd name="connsiteY4" fmla="*/ 454731 h 4955863"/>
                  <a:gd name="connsiteX5" fmla="*/ 2825902 w 3994169"/>
                  <a:gd name="connsiteY5" fmla="*/ 4690594 h 4955863"/>
                  <a:gd name="connsiteX6" fmla="*/ 2478590 w 3994169"/>
                  <a:gd name="connsiteY6" fmla="*/ 4955863 h 4955863"/>
                  <a:gd name="connsiteX7" fmla="*/ 360228 w 3994169"/>
                  <a:gd name="connsiteY7" fmla="*/ 4955863 h 4955863"/>
                  <a:gd name="connsiteX8" fmla="*/ 12915 w 3994169"/>
                  <a:gd name="connsiteY8" fmla="*/ 4501132 h 4955863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994169" h="4955863">
                    <a:moveTo>
                      <a:pt x="12915" y="4501132"/>
                    </a:moveTo>
                    <a:lnTo>
                      <a:pt x="1168268" y="265269"/>
                    </a:lnTo>
                    <a:cubicBezTo>
                      <a:pt x="1210956" y="108760"/>
                      <a:pt x="1353354" y="0"/>
                      <a:pt x="1515580" y="0"/>
                    </a:cubicBezTo>
                    <a:lnTo>
                      <a:pt x="3633942" y="0"/>
                    </a:lnTo>
                    <a:cubicBezTo>
                      <a:pt x="3871499" y="0"/>
                      <a:pt x="4043766" y="225547"/>
                      <a:pt x="3981255" y="454731"/>
                    </a:cubicBezTo>
                    <a:lnTo>
                      <a:pt x="2825902" y="4690594"/>
                    </a:lnTo>
                    <a:cubicBezTo>
                      <a:pt x="2783214" y="4847103"/>
                      <a:pt x="2640815" y="4955863"/>
                      <a:pt x="2478590" y="4955863"/>
                    </a:cubicBezTo>
                    <a:lnTo>
                      <a:pt x="360228" y="4955863"/>
                    </a:lnTo>
                    <a:cubicBezTo>
                      <a:pt x="122671" y="4955863"/>
                      <a:pt x="-49596" y="4730316"/>
                      <a:pt x="12915" y="4501132"/>
                    </a:cubicBezTo>
                  </a:path>
                </a:pathLst>
              </a:custGeom>
              <a:gradFill flip="none" rotWithShape="1">
                <a:gsLst>
                  <a:gs pos="0">
                    <a:srgbClr val="0E48D9"/>
                  </a:gs>
                  <a:gs pos="100000">
                    <a:srgbClr val="387DE8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</p:grpSp>
      </p:grpSp>
      <p:cxnSp>
        <p:nvCxnSpPr>
          <p:cNvPr id="13" name="直接连接符 12" title=""/>
          <p:cNvCxnSpPr/>
          <p:nvPr>
            <p:custDataLst>
              <p:tags r:id="rId10"/>
            </p:custDataLst>
          </p:nvPr>
        </p:nvCxnSpPr>
        <p:spPr>
          <a:xfrm>
            <a:off x="10941050" y="476885"/>
            <a:ext cx="737870" cy="0"/>
          </a:xfrm>
          <a:prstGeom prst="line">
            <a:avLst/>
          </a:prstGeom>
          <a:ln>
            <a:solidFill>
              <a:srgbClr val="0E48D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任意多边形: 形状 41" title=""/>
          <p:cNvSpPr/>
          <p:nvPr>
            <p:custDataLst>
              <p:tags r:id="rId11"/>
            </p:custDataLst>
          </p:nvPr>
        </p:nvSpPr>
        <p:spPr>
          <a:xfrm>
            <a:off x="0" y="3429000"/>
            <a:ext cx="12192000" cy="3429000"/>
          </a:xfrm>
          <a:custGeom>
            <a:gdLst>
              <a:gd name="connsiteX0" fmla="*/ 12192000 w 12192000"/>
              <a:gd name="connsiteY0" fmla="*/ 0 h 1805490"/>
              <a:gd name="connsiteX1" fmla="*/ 12192000 w 12192000"/>
              <a:gd name="connsiteY1" fmla="*/ 1805490 h 1805490"/>
              <a:gd name="connsiteX2" fmla="*/ 0 w 12192000"/>
              <a:gd name="connsiteY2" fmla="*/ 1805490 h 1805490"/>
              <a:gd name="connsiteX3" fmla="*/ 0 w 12192000"/>
              <a:gd name="connsiteY3" fmla="*/ 0 h 1805490"/>
              <a:gd name="connsiteX4" fmla="*/ 88209 w 12192000"/>
              <a:gd name="connsiteY4" fmla="*/ 45501 h 1805490"/>
              <a:gd name="connsiteX5" fmla="*/ 6096000 w 12192000"/>
              <a:gd name="connsiteY5" fmla="*/ 1212164 h 1805490"/>
              <a:gd name="connsiteX6" fmla="*/ 12103791 w 12192000"/>
              <a:gd name="connsiteY6" fmla="*/ 45501 h 1805490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1805490">
                <a:moveTo>
                  <a:pt x="12192000" y="0"/>
                </a:moveTo>
                <a:lnTo>
                  <a:pt x="12192000" y="1805490"/>
                </a:lnTo>
                <a:lnTo>
                  <a:pt x="0" y="1805490"/>
                </a:lnTo>
                <a:lnTo>
                  <a:pt x="0" y="0"/>
                </a:lnTo>
                <a:lnTo>
                  <a:pt x="88209" y="45501"/>
                </a:lnTo>
                <a:cubicBezTo>
                  <a:pt x="1625737" y="766325"/>
                  <a:pt x="3749812" y="1212164"/>
                  <a:pt x="6096000" y="1212164"/>
                </a:cubicBezTo>
                <a:cubicBezTo>
                  <a:pt x="8442189" y="1212164"/>
                  <a:pt x="10566264" y="766325"/>
                  <a:pt x="12103791" y="45501"/>
                </a:cubicBezTo>
                <a:close/>
              </a:path>
            </a:pathLst>
          </a:custGeom>
          <a:gradFill flip="none" rotWithShape="1">
            <a:gsLst>
              <a:gs pos="0">
                <a:srgbClr val="4077DB"/>
              </a:gs>
              <a:gs pos="100000">
                <a:srgbClr val="99BFE6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" name="组合 3" title=""/>
          <p:cNvGrpSpPr/>
          <p:nvPr>
            <p:custDataLst>
              <p:tags r:id="rId12"/>
            </p:custDataLst>
          </p:nvPr>
        </p:nvGrpSpPr>
        <p:grpSpPr>
          <a:xfrm>
            <a:off x="1465580" y="1517650"/>
            <a:ext cx="4356100" cy="4454525"/>
            <a:chOff x="2782" y="3605"/>
            <a:chExt cx="6610" cy="6178"/>
          </a:xfrm>
        </p:grpSpPr>
        <p:sp>
          <p:nvSpPr>
            <p:cNvPr id="3" name="圆角矩形 2"/>
            <p:cNvSpPr/>
            <p:nvPr>
              <p:custDataLst>
                <p:tags r:id="rId13"/>
              </p:custDataLst>
            </p:nvPr>
          </p:nvSpPr>
          <p:spPr>
            <a:xfrm>
              <a:off x="2782" y="3605"/>
              <a:ext cx="6610" cy="6179"/>
            </a:xfrm>
            <a:prstGeom prst="roundRect">
              <a:avLst>
                <a:gd name="adj" fmla="val 8937"/>
              </a:avLst>
            </a:prstGeom>
            <a:solidFill>
              <a:srgbClr val="EEF7F9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同侧圆角矩形 4"/>
            <p:cNvSpPr/>
            <p:nvPr>
              <p:custDataLst>
                <p:tags r:id="rId14"/>
              </p:custDataLst>
            </p:nvPr>
          </p:nvSpPr>
          <p:spPr>
            <a:xfrm>
              <a:off x="2782" y="3605"/>
              <a:ext cx="6609" cy="111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C7E1F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b="1">
                  <a:solidFill>
                    <a:prstClr val="black"/>
                  </a:solidFill>
                  <a:latin typeface="黑体" panose="02010609060101010101" charset="-122"/>
                  <a:ea typeface="黑体" panose="02010609060101010101" charset="-122"/>
                  <a:sym typeface="+mn-ea"/>
                </a:rPr>
                <a:t>平面向量的表示法</a:t>
              </a:r>
              <a:endParaRPr lang="zh-CN" altLang="en-US" sz="2400" b="1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  <a:sym typeface="+mn-ea"/>
              </a:endParaRPr>
            </a:p>
          </p:txBody>
        </p:sp>
      </p:grpSp>
      <p:grpSp>
        <p:nvGrpSpPr>
          <p:cNvPr id="6" name="组合 5" title=""/>
          <p:cNvGrpSpPr/>
          <p:nvPr>
            <p:custDataLst>
              <p:tags r:id="rId15"/>
            </p:custDataLst>
          </p:nvPr>
        </p:nvGrpSpPr>
        <p:grpSpPr>
          <a:xfrm>
            <a:off x="6216650" y="1518285"/>
            <a:ext cx="4356100" cy="4454525"/>
            <a:chOff x="2782" y="3605"/>
            <a:chExt cx="6610" cy="6178"/>
          </a:xfrm>
        </p:grpSpPr>
        <p:sp>
          <p:nvSpPr>
            <p:cNvPr id="7" name="圆角矩形 6"/>
            <p:cNvSpPr/>
            <p:nvPr>
              <p:custDataLst>
                <p:tags r:id="rId16"/>
              </p:custDataLst>
            </p:nvPr>
          </p:nvSpPr>
          <p:spPr>
            <a:xfrm>
              <a:off x="2782" y="3605"/>
              <a:ext cx="6610" cy="6179"/>
            </a:xfrm>
            <a:prstGeom prst="roundRect">
              <a:avLst>
                <a:gd name="adj" fmla="val 8937"/>
              </a:avLst>
            </a:prstGeom>
            <a:solidFill>
              <a:srgbClr val="EEF7F9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同侧圆角矩形 7"/>
            <p:cNvSpPr/>
            <p:nvPr>
              <p:custDataLst>
                <p:tags r:id="rId17"/>
              </p:custDataLst>
            </p:nvPr>
          </p:nvSpPr>
          <p:spPr>
            <a:xfrm>
              <a:off x="2782" y="3605"/>
              <a:ext cx="6609" cy="111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C7E1F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b="1">
                  <a:solidFill>
                    <a:prstClr val="black"/>
                  </a:solidFill>
                  <a:latin typeface="黑体" panose="02010609060101010101" charset="-122"/>
                  <a:ea typeface="黑体" panose="02010609060101010101" charset="-122"/>
                  <a:sym typeface="+mn-ea"/>
                </a:rPr>
                <a:t>空间向量的表示法</a:t>
              </a:r>
              <a:endParaRPr lang="zh-CN" altLang="en-US" sz="2400" b="1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  <a:sym typeface="+mn-ea"/>
              </a:endParaRPr>
            </a:p>
          </p:txBody>
        </p:sp>
      </p:grpSp>
      <p:sp>
        <p:nvSpPr>
          <p:cNvPr id="9" name="文本框 21" title=""/>
          <p:cNvSpPr txBox="1"/>
          <p:nvPr>
            <p:custDataLst>
              <p:tags r:id="rId18"/>
            </p:custDataLst>
          </p:nvPr>
        </p:nvSpPr>
        <p:spPr>
          <a:xfrm>
            <a:off x="1595755" y="2332355"/>
            <a:ext cx="3971925" cy="9728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(1)</a:t>
            </a:r>
            <a:r>
              <a:rPr lang="zh-CN" altLang="en-US" sz="240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有向线段</a:t>
            </a:r>
            <a:r>
              <a:rPr lang="zh-CN" altLang="en-US" sz="2400">
                <a:solidFill>
                  <a:prstClr val="black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     </a:t>
            </a:r>
            <a:endParaRPr lang="en-US" altLang="zh-CN" sz="2400">
              <a:solidFill>
                <a:prstClr val="black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lnSpc>
                <a:spcPct val="150000"/>
              </a:lnSpc>
            </a:pPr>
            <a:endParaRPr lang="en-US" altLang="zh-CN" sz="2400">
              <a:solidFill>
                <a:prstClr val="black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grpSp>
        <p:nvGrpSpPr>
          <p:cNvPr id="15" name="组合 10" title=""/>
          <p:cNvGrpSpPr/>
          <p:nvPr>
            <p:custDataLst>
              <p:tags r:id="rId19"/>
            </p:custDataLst>
          </p:nvPr>
        </p:nvGrpSpPr>
        <p:grpSpPr>
          <a:xfrm>
            <a:off x="3072855" y="2602787"/>
            <a:ext cx="2850654" cy="1134049"/>
            <a:chOff x="1781871" y="3426762"/>
            <a:chExt cx="2850654" cy="1134049"/>
          </a:xfrm>
        </p:grpSpPr>
        <p:cxnSp>
          <p:nvCxnSpPr>
            <p:cNvPr id="16" name="直接箭头连接符 15"/>
            <p:cNvCxnSpPr/>
            <p:nvPr>
              <p:custDataLst>
                <p:tags r:id="rId20"/>
              </p:custDataLst>
            </p:nvPr>
          </p:nvCxnSpPr>
          <p:spPr>
            <a:xfrm flipV="1">
              <a:off x="2073019" y="3644789"/>
              <a:ext cx="2033262" cy="592121"/>
            </a:xfrm>
            <a:prstGeom prst="straightConnector1">
              <a:avLst/>
            </a:prstGeom>
            <a:ln w="19050">
              <a:solidFill>
                <a:srgbClr val="2C68D9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7" name="文本框 12"/>
            <p:cNvSpPr txBox="1"/>
            <p:nvPr>
              <p:custDataLst>
                <p:tags r:id="rId21"/>
              </p:custDataLst>
            </p:nvPr>
          </p:nvSpPr>
          <p:spPr>
            <a:xfrm>
              <a:off x="1781871" y="4191479"/>
              <a:ext cx="12396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r>
                <a:rPr lang="en-US" altLang="zh-CN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 (</a:t>
              </a:r>
              <a:r>
                <a:rPr lang="zh-CN" altLang="en-US">
                  <a:solidFill>
                    <a:prstClr val="black"/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cs typeface="Times New Roman" panose="02020603050405020304" pitchFamily="18" charset="0"/>
                </a:rPr>
                <a:t>起</a:t>
              </a:r>
              <a:r>
                <a:rPr lang="zh-CN" altLang="en-US">
                  <a:solidFill>
                    <a:prstClr val="black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点</a:t>
              </a:r>
              <a:r>
                <a:rPr lang="en-US" altLang="zh-CN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  <a:endParaRPr lang="zh-CN" altLang="en-US" b="1" i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" name="文本框 13"/>
            <p:cNvSpPr txBox="1"/>
            <p:nvPr>
              <p:custDataLst>
                <p:tags r:id="rId22"/>
              </p:custDataLst>
            </p:nvPr>
          </p:nvSpPr>
          <p:spPr>
            <a:xfrm>
              <a:off x="3596040" y="3426762"/>
              <a:ext cx="103648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   B</a:t>
              </a:r>
              <a:endParaRPr lang="en-US" altLang="zh-CN" b="1" i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US" altLang="zh-CN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(</a:t>
              </a:r>
              <a:r>
                <a:rPr lang="zh-CN" altLang="en-US">
                  <a:solidFill>
                    <a:prstClr val="black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终点</a:t>
              </a:r>
              <a:r>
                <a:rPr lang="en-US" altLang="zh-CN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  <a:endParaRPr lang="zh-CN" altLang="en-US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9" name="文本框 14" title=""/>
          <p:cNvSpPr txBox="1"/>
          <p:nvPr>
            <p:custDataLst>
              <p:tags r:id="rId23"/>
            </p:custDataLst>
          </p:nvPr>
        </p:nvSpPr>
        <p:spPr>
          <a:xfrm>
            <a:off x="4220178" y="2690693"/>
            <a:ext cx="96896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CN" sz="2400" b="1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a</a:t>
            </a:r>
            <a:endParaRPr lang="zh-CN" altLang="en-US"/>
          </a:p>
        </p:txBody>
      </p:sp>
      <p:graphicFrame>
        <p:nvGraphicFramePr>
          <p:cNvPr id="10" name="对象 9" title=""/>
          <p:cNvGraphicFramePr>
            <a:graphicFrameLocks noChangeAspect="1"/>
          </p:cNvGraphicFramePr>
          <p:nvPr>
            <p:custDataLst>
              <p:tags r:id="rId24"/>
            </p:custDataLst>
          </p:nvPr>
        </p:nvGraphicFramePr>
        <p:xfrm>
          <a:off x="3456695" y="2500134"/>
          <a:ext cx="552289" cy="381789"/>
        </p:xfrm>
        <a:graphic>
          <a:graphicData uri="http://schemas.openxmlformats.org/presentationml/2006/ole">
            <mc:AlternateContent>
              <mc:Choice xmlns:v="urn:schemas-microsoft-com:vml" Requires="v">
                <p:oleObj spid="_x0000_s1040" name="Equation" r:id="rId25" imgW="6096000" imgH="4876800" progId="Equation.DSMT4">
                  <p:embed/>
                </p:oleObj>
              </mc:Choice>
              <mc:Fallback>
                <p:oleObj name="Equation" r:id="rId25" imgW="6096000" imgH="4876800" progId="Equation.DSMT4">
                  <p:embed/>
                  <p:pic>
                    <p:nvPicPr>
                      <p:cNvPr id="0" name="OLE substitute image"/>
                      <p:cNvPicPr/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3456695" y="2500134"/>
                        <a:ext cx="552289" cy="38178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文本框 17" title=""/>
          <p:cNvSpPr txBox="1"/>
          <p:nvPr>
            <p:custDataLst>
              <p:tags r:id="rId27"/>
            </p:custDataLst>
          </p:nvPr>
        </p:nvSpPr>
        <p:spPr>
          <a:xfrm>
            <a:off x="1626952" y="3779574"/>
            <a:ext cx="50400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  <a:cs typeface="Times New Roman" panose="02020603050405020304" pitchFamily="18" charset="0"/>
              </a:rPr>
              <a:t>(2)</a:t>
            </a:r>
            <a:r>
              <a:rPr lang="zh-CN" altLang="en-US" sz="2400">
                <a:solidFill>
                  <a:prstClr val="black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字母 </a:t>
            </a:r>
            <a:r>
              <a:rPr lang="en-US" altLang="zh-CN" sz="2400" b="1" i="1">
                <a:solidFill>
                  <a:prstClr val="black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a</a:t>
            </a:r>
            <a:r>
              <a:rPr lang="zh-CN" altLang="en-US" sz="2400" b="1">
                <a:solidFill>
                  <a:prstClr val="black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，</a:t>
            </a:r>
            <a:r>
              <a:rPr lang="en-US" altLang="zh-CN" sz="2400" b="1" i="1">
                <a:solidFill>
                  <a:prstClr val="black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b</a:t>
            </a:r>
            <a:r>
              <a:rPr lang="zh-CN" altLang="en-US" sz="2400" b="1">
                <a:solidFill>
                  <a:prstClr val="black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，</a:t>
            </a:r>
            <a:r>
              <a:rPr lang="en-US" altLang="zh-CN" sz="2400" b="1" i="1">
                <a:solidFill>
                  <a:prstClr val="black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c</a:t>
            </a:r>
            <a:r>
              <a:rPr lang="zh-CN" altLang="en-US" sz="2400" b="1">
                <a:solidFill>
                  <a:prstClr val="black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，</a:t>
            </a:r>
            <a:r>
              <a:rPr lang="en-US" altLang="zh-CN" sz="2400" b="1">
                <a:solidFill>
                  <a:prstClr val="black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… </a:t>
            </a:r>
            <a:endParaRPr lang="en-US" altLang="zh-CN" sz="2400" b="1">
              <a:solidFill>
                <a:prstClr val="black"/>
              </a:solidFill>
              <a:latin typeface="Times New Roman" panose="02020603050405020304" pitchFamily="18" charset="0"/>
              <a:ea typeface="黑体" panose="02010609060101010101" charset="-122"/>
              <a:cs typeface="Times New Roman" panose="02020603050405020304" pitchFamily="18" charset="0"/>
            </a:endParaRPr>
          </a:p>
        </p:txBody>
      </p:sp>
      <p:sp>
        <p:nvSpPr>
          <p:cNvPr id="22" name="文本框 18" title=""/>
          <p:cNvSpPr txBox="1"/>
          <p:nvPr>
            <p:custDataLst>
              <p:tags r:id="rId28"/>
            </p:custDataLst>
          </p:nvPr>
        </p:nvSpPr>
        <p:spPr>
          <a:xfrm>
            <a:off x="1638674" y="5051335"/>
            <a:ext cx="50400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</a:rPr>
              <a:t>(3)</a:t>
            </a:r>
            <a:r>
              <a:rPr lang="zh-CN" altLang="en-US" sz="240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</a:rPr>
              <a:t>坐标表示：</a:t>
            </a:r>
            <a:r>
              <a:rPr lang="en-US" altLang="zh-CN" sz="2400" b="1" i="1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a</a:t>
            </a:r>
            <a:r>
              <a:rPr lang="zh-CN" altLang="en-US" sz="2400" b="1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＝</a:t>
            </a:r>
            <a:r>
              <a:rPr lang="en-US" altLang="zh-CN" sz="240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400" i="1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x</a:t>
            </a:r>
            <a:r>
              <a:rPr lang="zh-CN" altLang="en-US" sz="240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2400" i="1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y</a:t>
            </a:r>
            <a:r>
              <a:rPr lang="en-US" altLang="zh-CN" sz="240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)</a:t>
            </a:r>
            <a:endParaRPr lang="zh-CN" altLang="en-US" sz="2400"/>
          </a:p>
        </p:txBody>
      </p:sp>
      <p:pic>
        <p:nvPicPr>
          <p:cNvPr id="23" name="图片 22" title=""/>
          <p:cNvPicPr>
            <a:picLocks noChangeAspect="1"/>
          </p:cNvPicPr>
          <p:nvPr>
            <p:custDataLst>
              <p:tags r:id="rId30"/>
            </p:custDataLst>
          </p:nvPr>
        </p:nvPicPr>
        <p:blipFill>
          <a:blip r:embed="rId29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660491" y="2500768"/>
            <a:ext cx="1686878" cy="1573530"/>
          </a:xfrm>
          <a:prstGeom prst="rect">
            <a:avLst/>
          </a:prstGeom>
          <a:effectLst/>
        </p:spPr>
      </p:pic>
      <p:graphicFrame>
        <p:nvGraphicFramePr>
          <p:cNvPr id="26" name="对象 25" title=""/>
          <p:cNvGraphicFramePr>
            <a:graphicFrameLocks noChangeAspect="1"/>
          </p:cNvGraphicFramePr>
          <p:nvPr>
            <p:custDataLst>
              <p:tags r:id="rId31"/>
            </p:custDataLst>
          </p:nvPr>
        </p:nvGraphicFramePr>
        <p:xfrm>
          <a:off x="6915202" y="3092459"/>
          <a:ext cx="1682750" cy="454025"/>
        </p:xfrm>
        <a:graphic>
          <a:graphicData uri="http://schemas.openxmlformats.org/presentationml/2006/ole">
            <mc:AlternateContent>
              <mc:Choice xmlns:v="urn:schemas-microsoft-com:vml" Requires="v">
                <p:oleObj spid="_x0000_s1041" name="Equation" r:id="rId32" imgW="18592800" imgH="5791200" progId="Equation.DSMT4">
                  <p:embed/>
                </p:oleObj>
              </mc:Choice>
              <mc:Fallback>
                <p:oleObj name="Equation" r:id="rId32" imgW="18592800" imgH="5791200" progId="Equation.DSMT4">
                  <p:embed/>
                  <p:pic>
                    <p:nvPicPr>
                      <p:cNvPr id="0" name="OLE substitute image"/>
                      <p:cNvPicPr/>
                      <p:nvPr/>
                    </p:nvPicPr>
                    <p:blipFill>
                      <a:blip r:embed="rId3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6915202" y="3092459"/>
                        <a:ext cx="1682750" cy="45402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" name="文本框 30" title=""/>
          <p:cNvSpPr txBox="1"/>
          <p:nvPr>
            <p:custDataLst>
              <p:tags r:id="rId34"/>
            </p:custDataLst>
          </p:nvPr>
        </p:nvSpPr>
        <p:spPr>
          <a:xfrm>
            <a:off x="8854089" y="2996108"/>
            <a:ext cx="9689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CN" b="1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a</a:t>
            </a:r>
            <a:endParaRPr lang="zh-CN" altLang="en-US"/>
          </a:p>
        </p:txBody>
      </p:sp>
      <p:sp>
        <p:nvSpPr>
          <p:cNvPr id="28" name="文本框 31" title=""/>
          <p:cNvSpPr txBox="1"/>
          <p:nvPr>
            <p:custDataLst>
              <p:tags r:id="rId35"/>
            </p:custDataLst>
          </p:nvPr>
        </p:nvSpPr>
        <p:spPr>
          <a:xfrm>
            <a:off x="8869749" y="3426044"/>
            <a:ext cx="9689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CN" b="1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c</a:t>
            </a:r>
            <a:endParaRPr lang="zh-CN" altLang="en-US"/>
          </a:p>
        </p:txBody>
      </p:sp>
      <p:sp>
        <p:nvSpPr>
          <p:cNvPr id="29" name="文本框 32" title=""/>
          <p:cNvSpPr txBox="1"/>
          <p:nvPr>
            <p:custDataLst>
              <p:tags r:id="rId36"/>
            </p:custDataLst>
          </p:nvPr>
        </p:nvSpPr>
        <p:spPr>
          <a:xfrm>
            <a:off x="9232289" y="3733802"/>
            <a:ext cx="9689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i="1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b</a:t>
            </a:r>
            <a:endParaRPr lang="zh-CN" altLang="en-US" b="1" i="1">
              <a:solidFill>
                <a:prstClr val="black"/>
              </a:solidFill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30" name="组合 29" title=""/>
          <p:cNvGrpSpPr/>
          <p:nvPr>
            <p:custDataLst>
              <p:tags r:id="rId37"/>
            </p:custDataLst>
          </p:nvPr>
        </p:nvGrpSpPr>
        <p:grpSpPr>
          <a:xfrm>
            <a:off x="2089073" y="4583669"/>
            <a:ext cx="3937172" cy="460489"/>
            <a:chOff x="2397861" y="4510839"/>
            <a:chExt cx="3937172" cy="460489"/>
          </a:xfrm>
        </p:grpSpPr>
        <p:sp>
          <p:nvSpPr>
            <p:cNvPr id="32" name="文本框 31"/>
            <p:cNvSpPr txBox="1"/>
            <p:nvPr>
              <p:custDataLst>
                <p:tags r:id="rId38"/>
              </p:custDataLst>
            </p:nvPr>
          </p:nvSpPr>
          <p:spPr>
            <a:xfrm>
              <a:off x="2397861" y="4510839"/>
              <a:ext cx="2258291" cy="4603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2400">
                  <a:solidFill>
                    <a:srgbClr val="2C68D9"/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印刷体：</a:t>
              </a:r>
              <a:r>
                <a:rPr lang="en-US" altLang="zh-CN" sz="2400" b="1" i="1">
                  <a:solidFill>
                    <a:srgbClr val="2C68D9"/>
                  </a:solidFill>
                  <a:latin typeface="Times New Roman" panose="02020603050405020304" pitchFamily="18" charset="0"/>
                  <a:ea typeface="华文楷体" panose="02010600040101010101" pitchFamily="2" charset="-122"/>
                  <a:cs typeface="Times New Roman" panose="02020603050405020304" pitchFamily="18" charset="0"/>
                </a:rPr>
                <a:t>a</a:t>
              </a:r>
              <a:endParaRPr lang="en-US" altLang="zh-CN" sz="2400" b="1" i="1">
                <a:solidFill>
                  <a:srgbClr val="2C68D9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endParaRPr>
            </a:p>
          </p:txBody>
        </p:sp>
        <p:grpSp>
          <p:nvGrpSpPr>
            <p:cNvPr id="33" name="组合 32"/>
            <p:cNvGrpSpPr/>
            <p:nvPr>
              <p:custDataLst>
                <p:tags r:id="rId39"/>
              </p:custDataLst>
            </p:nvPr>
          </p:nvGrpSpPr>
          <p:grpSpPr>
            <a:xfrm>
              <a:off x="4076742" y="4510953"/>
              <a:ext cx="2258291" cy="460375"/>
              <a:chOff x="4076742" y="4420898"/>
              <a:chExt cx="2258291" cy="460375"/>
            </a:xfrm>
          </p:grpSpPr>
          <p:sp>
            <p:nvSpPr>
              <p:cNvPr id="34" name="文本框 33"/>
              <p:cNvSpPr txBox="1"/>
              <p:nvPr>
                <p:custDataLst>
                  <p:tags r:id="rId40"/>
                </p:custDataLst>
              </p:nvPr>
            </p:nvSpPr>
            <p:spPr>
              <a:xfrm>
                <a:off x="4076742" y="4420898"/>
                <a:ext cx="2258291" cy="4603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sz="2400">
                    <a:solidFill>
                      <a:srgbClr val="2C68D9"/>
                    </a:solidFill>
                    <a:latin typeface="黑体" panose="02010609060101010101" charset="-122"/>
                    <a:ea typeface="黑体" panose="02010609060101010101" charset="-122"/>
                  </a:rPr>
                  <a:t>手写体：</a:t>
                </a:r>
                <a:endParaRPr lang="zh-CN" altLang="en-US" sz="2400">
                  <a:solidFill>
                    <a:srgbClr val="2C68D9"/>
                  </a:solidFill>
                  <a:latin typeface="黑体" panose="02010609060101010101" charset="-122"/>
                  <a:ea typeface="黑体" panose="02010609060101010101" charset="-122"/>
                </a:endParaRPr>
              </a:p>
            </p:txBody>
          </p:sp>
          <p:graphicFrame>
            <p:nvGraphicFramePr>
              <p:cNvPr id="35" name="对象 34"/>
              <p:cNvGraphicFramePr>
                <a:graphicFrameLocks noChangeAspect="1"/>
              </p:cNvGraphicFramePr>
              <p:nvPr>
                <p:custDataLst>
                  <p:tags r:id="rId41"/>
                </p:custDataLst>
              </p:nvPr>
            </p:nvGraphicFramePr>
            <p:xfrm>
              <a:off x="5341335" y="4422570"/>
              <a:ext cx="238125" cy="406400"/>
            </p:xfrm>
            <a:graphic>
              <a:graphicData uri="http://schemas.openxmlformats.org/presentationml/2006/ole">
                <mc:AlternateContent>
                  <mc:Choice xmlns:v="urn:schemas-microsoft-com:vml" Requires="v">
                    <p:oleObj spid="_x0000_s1042" name="Equation" r:id="rId42" imgW="127000" imgH="215900" progId="Equation.DSMT4">
                      <p:embed/>
                    </p:oleObj>
                  </mc:Choice>
                  <mc:Fallback>
                    <p:oleObj name="Equation" r:id="rId42" imgW="127000" imgH="215900" progId="Equation.DSMT4">
                      <p:embed/>
                      <p:pic>
                        <p:nvPicPr>
                          <p:cNvPr id="0" name="OLE substitute image"/>
                          <p:cNvPicPr/>
                          <p:nvPr/>
                        </p:nvPicPr>
                        <p:blipFill>
                          <a:blip r:embed="rId43"/>
                          <a:stretch>
                            <a:fillRect/>
                          </a:stretch>
                        </p:blipFill>
                        <p:spPr>
                          <a:xfrm>
                            <a:off x="5341335" y="4422570"/>
                            <a:ext cx="238125" cy="406400"/>
                          </a:xfrm>
                          <a:prstGeom prst="rect">
                            <a:avLst/>
                          </a:prstGeom>
                          <a:noFill/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sp>
        <p:nvSpPr>
          <p:cNvPr id="14" name="文本框 26" title=""/>
          <p:cNvSpPr txBox="1"/>
          <p:nvPr>
            <p:custDataLst>
              <p:tags r:id="rId44"/>
            </p:custDataLst>
          </p:nvPr>
        </p:nvSpPr>
        <p:spPr>
          <a:xfrm>
            <a:off x="6369685" y="2341245"/>
            <a:ext cx="34524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(1)</a:t>
            </a:r>
            <a:r>
              <a:rPr lang="zh-CN" altLang="en-US" sz="240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有向线段</a:t>
            </a:r>
            <a:endParaRPr lang="en-US" altLang="zh-CN" sz="2400">
              <a:solidFill>
                <a:prstClr val="black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24" name="文本框 27" title=""/>
          <p:cNvSpPr txBox="1"/>
          <p:nvPr>
            <p:custDataLst>
              <p:tags r:id="rId45"/>
            </p:custDataLst>
          </p:nvPr>
        </p:nvSpPr>
        <p:spPr>
          <a:xfrm>
            <a:off x="6417310" y="4050665"/>
            <a:ext cx="393001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(2)</a:t>
            </a:r>
            <a:r>
              <a:rPr lang="zh-CN" altLang="en-US" sz="240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字母</a:t>
            </a:r>
            <a:r>
              <a:rPr lang="zh-CN" altLang="en-US" sz="2400">
                <a:solidFill>
                  <a:prstClr val="black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  <a:r>
              <a:rPr lang="en-US" altLang="zh-CN" sz="2400" b="1" i="1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a</a:t>
            </a:r>
            <a:r>
              <a:rPr lang="zh-CN" altLang="en-US" sz="2400" b="1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2400" b="1" i="1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b</a:t>
            </a:r>
            <a:r>
              <a:rPr lang="zh-CN" altLang="en-US" sz="2400" b="1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2400" b="1" i="1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c</a:t>
            </a:r>
            <a:r>
              <a:rPr lang="zh-CN" altLang="en-US" sz="2400" b="1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2400" b="1">
                <a:solidFill>
                  <a:prstClr val="black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… </a:t>
            </a:r>
            <a:endParaRPr lang="en-US" altLang="zh-CN" sz="2400" b="1">
              <a:solidFill>
                <a:prstClr val="black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25" name="文本框 28" title=""/>
          <p:cNvSpPr txBox="1"/>
          <p:nvPr>
            <p:custDataLst>
              <p:tags r:id="rId46"/>
            </p:custDataLst>
          </p:nvPr>
        </p:nvSpPr>
        <p:spPr>
          <a:xfrm>
            <a:off x="6423079" y="5052437"/>
            <a:ext cx="50400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(3)</a:t>
            </a:r>
            <a:r>
              <a:rPr lang="zh-CN" altLang="en-US" sz="240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坐标表示：</a:t>
            </a:r>
            <a:r>
              <a:rPr lang="en-US" altLang="zh-CN" sz="2400" b="1" i="1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a</a:t>
            </a:r>
            <a:r>
              <a:rPr lang="zh-CN" altLang="en-US" sz="2400" b="1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＝</a:t>
            </a:r>
            <a:r>
              <a:rPr lang="en-US" altLang="zh-CN" sz="240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400" i="1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x</a:t>
            </a:r>
            <a:r>
              <a:rPr lang="zh-CN" altLang="en-US" sz="240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2400" i="1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y</a:t>
            </a:r>
            <a:r>
              <a:rPr lang="zh-CN" altLang="en-US" sz="240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2400" i="1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z</a:t>
            </a:r>
            <a:r>
              <a:rPr lang="en-US" altLang="zh-CN" sz="240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)</a:t>
            </a:r>
            <a:endParaRPr lang="zh-CN" altLang="en-US" sz="240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9" grpId="0"/>
      <p:bldP spid="21" grpId="0"/>
      <p:bldP spid="22" grpId="0"/>
      <p:bldP spid="27" grpId="0"/>
      <p:bldP spid="28" grpId="0"/>
      <p:bldP spid="29" grpId="0"/>
      <p:bldP spid="14" grpId="0"/>
      <p:bldP spid="24" grpId="0"/>
      <p:bldP spid="2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>
          <p:custDataLst>
            <p:tags r:id="rId3"/>
          </p:custDataLst>
        </p:nvPr>
      </p:nvGrpSpPr>
      <p:grpSpPr>
        <a:xfrm>
          <a:off x="0" y="0"/>
          <a:ext cx="0" cy="0"/>
        </a:xfrm>
      </p:grpSpPr>
      <p:sp>
        <p:nvSpPr>
          <p:cNvPr id="58" name="矩形 57" title=""/>
          <p:cNvSpPr/>
          <p:nvPr>
            <p:custDataLst>
              <p:tags r:id="rId4"/>
            </p:custDataLst>
          </p:nvPr>
        </p:nvSpPr>
        <p:spPr>
          <a:xfrm flipH="1">
            <a:off x="-15240" y="0"/>
            <a:ext cx="12206605" cy="6858000"/>
          </a:xfrm>
          <a:prstGeom prst="rect">
            <a:avLst/>
          </a:prstGeom>
          <a:gradFill flip="none" rotWithShape="1">
            <a:gsLst>
              <a:gs pos="0">
                <a:srgbClr val="EEF6FF">
                  <a:alpha val="0"/>
                </a:srgbClr>
              </a:gs>
              <a:gs pos="79000">
                <a:srgbClr val="D0E9F0">
                  <a:alpha val="36000"/>
                </a:srgbClr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0" name="组合 19" title=""/>
          <p:cNvGrpSpPr/>
          <p:nvPr>
            <p:custDataLst>
              <p:tags r:id="rId5"/>
            </p:custDataLst>
          </p:nvPr>
        </p:nvGrpSpPr>
        <p:grpSpPr>
          <a:xfrm>
            <a:off x="605790" y="327025"/>
            <a:ext cx="5932805" cy="521970"/>
            <a:chOff x="952" y="529"/>
            <a:chExt cx="9343" cy="822"/>
          </a:xfrm>
        </p:grpSpPr>
        <p:sp>
          <p:nvSpPr>
            <p:cNvPr id="39" name="文本框 38"/>
            <p:cNvSpPr txBox="1"/>
            <p:nvPr>
              <p:custDataLst>
                <p:tags r:id="rId6"/>
              </p:custDataLst>
            </p:nvPr>
          </p:nvSpPr>
          <p:spPr>
            <a:xfrm>
              <a:off x="1884" y="529"/>
              <a:ext cx="8411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2800" b="1">
                  <a:solidFill>
                    <a:schemeClr val="tx1"/>
                  </a:solidFill>
                  <a:latin typeface="黑体" panose="02010609060101010101" charset="-122"/>
                  <a:ea typeface="黑体" panose="02010609060101010101" charset="-122"/>
                </a:rPr>
                <a:t>新课探究</a:t>
              </a:r>
              <a:endParaRPr lang="zh-CN" altLang="en-US" sz="28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endParaRPr>
            </a:p>
          </p:txBody>
        </p:sp>
        <p:grpSp>
          <p:nvGrpSpPr>
            <p:cNvPr id="40" name="组合 39"/>
            <p:cNvGrpSpPr/>
            <p:nvPr>
              <p:custDataLst>
                <p:tags r:id="rId7"/>
              </p:custDataLst>
            </p:nvPr>
          </p:nvGrpSpPr>
          <p:grpSpPr>
            <a:xfrm flipH="1">
              <a:off x="952" y="609"/>
              <a:ext cx="791" cy="650"/>
              <a:chOff x="154433" y="372836"/>
              <a:chExt cx="450405" cy="412977"/>
            </a:xfrm>
          </p:grpSpPr>
          <p:sp>
            <p:nvSpPr>
              <p:cNvPr id="41" name="平行四边形 8"/>
              <p:cNvSpPr/>
              <p:nvPr>
                <p:custDataLst>
                  <p:tags r:id="rId8"/>
                </p:custDataLst>
              </p:nvPr>
            </p:nvSpPr>
            <p:spPr>
              <a:xfrm>
                <a:off x="154433" y="372836"/>
                <a:ext cx="332838" cy="412977"/>
              </a:xfrm>
              <a:custGeom>
                <a:gdLst>
                  <a:gd name="connsiteX0" fmla="*/ 12915 w 3994169"/>
                  <a:gd name="connsiteY0" fmla="*/ 4501132 h 4955863"/>
                  <a:gd name="connsiteX1" fmla="*/ 1168268 w 3994169"/>
                  <a:gd name="connsiteY1" fmla="*/ 265269 h 4955863"/>
                  <a:gd name="connsiteX2" fmla="*/ 1515580 w 3994169"/>
                  <a:gd name="connsiteY2" fmla="*/ 0 h 4955863"/>
                  <a:gd name="connsiteX3" fmla="*/ 3633942 w 3994169"/>
                  <a:gd name="connsiteY3" fmla="*/ 0 h 4955863"/>
                  <a:gd name="connsiteX4" fmla="*/ 3981255 w 3994169"/>
                  <a:gd name="connsiteY4" fmla="*/ 454731 h 4955863"/>
                  <a:gd name="connsiteX5" fmla="*/ 2825902 w 3994169"/>
                  <a:gd name="connsiteY5" fmla="*/ 4690594 h 4955863"/>
                  <a:gd name="connsiteX6" fmla="*/ 2478590 w 3994169"/>
                  <a:gd name="connsiteY6" fmla="*/ 4955863 h 4955863"/>
                  <a:gd name="connsiteX7" fmla="*/ 360228 w 3994169"/>
                  <a:gd name="connsiteY7" fmla="*/ 4955863 h 4955863"/>
                  <a:gd name="connsiteX8" fmla="*/ 12915 w 3994169"/>
                  <a:gd name="connsiteY8" fmla="*/ 4501132 h 4955863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994169" h="4955863">
                    <a:moveTo>
                      <a:pt x="12915" y="4501132"/>
                    </a:moveTo>
                    <a:lnTo>
                      <a:pt x="1168268" y="265269"/>
                    </a:lnTo>
                    <a:cubicBezTo>
                      <a:pt x="1210956" y="108760"/>
                      <a:pt x="1353354" y="0"/>
                      <a:pt x="1515580" y="0"/>
                    </a:cubicBezTo>
                    <a:lnTo>
                      <a:pt x="3633942" y="0"/>
                    </a:lnTo>
                    <a:cubicBezTo>
                      <a:pt x="3871499" y="0"/>
                      <a:pt x="4043766" y="225547"/>
                      <a:pt x="3981255" y="454731"/>
                    </a:cubicBezTo>
                    <a:lnTo>
                      <a:pt x="2825902" y="4690594"/>
                    </a:lnTo>
                    <a:cubicBezTo>
                      <a:pt x="2783214" y="4847103"/>
                      <a:pt x="2640815" y="4955863"/>
                      <a:pt x="2478590" y="4955863"/>
                    </a:cubicBezTo>
                    <a:lnTo>
                      <a:pt x="360228" y="4955863"/>
                    </a:lnTo>
                    <a:cubicBezTo>
                      <a:pt x="122671" y="4955863"/>
                      <a:pt x="-49596" y="4730316"/>
                      <a:pt x="12915" y="4501132"/>
                    </a:cubicBezTo>
                  </a:path>
                </a:pathLst>
              </a:custGeom>
              <a:gradFill flip="none" rotWithShape="1">
                <a:gsLst>
                  <a:gs pos="0">
                    <a:srgbClr val="0E48D9"/>
                  </a:gs>
                  <a:gs pos="100000">
                    <a:srgbClr val="679FDD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42" name="平行四边形 8"/>
              <p:cNvSpPr/>
              <p:nvPr>
                <p:custDataLst>
                  <p:tags r:id="rId9"/>
                </p:custDataLst>
              </p:nvPr>
            </p:nvSpPr>
            <p:spPr>
              <a:xfrm>
                <a:off x="444945" y="587422"/>
                <a:ext cx="159893" cy="198391"/>
              </a:xfrm>
              <a:custGeom>
                <a:gdLst>
                  <a:gd name="connsiteX0" fmla="*/ 12915 w 3994169"/>
                  <a:gd name="connsiteY0" fmla="*/ 4501132 h 4955863"/>
                  <a:gd name="connsiteX1" fmla="*/ 1168268 w 3994169"/>
                  <a:gd name="connsiteY1" fmla="*/ 265269 h 4955863"/>
                  <a:gd name="connsiteX2" fmla="*/ 1515580 w 3994169"/>
                  <a:gd name="connsiteY2" fmla="*/ 0 h 4955863"/>
                  <a:gd name="connsiteX3" fmla="*/ 3633942 w 3994169"/>
                  <a:gd name="connsiteY3" fmla="*/ 0 h 4955863"/>
                  <a:gd name="connsiteX4" fmla="*/ 3981255 w 3994169"/>
                  <a:gd name="connsiteY4" fmla="*/ 454731 h 4955863"/>
                  <a:gd name="connsiteX5" fmla="*/ 2825902 w 3994169"/>
                  <a:gd name="connsiteY5" fmla="*/ 4690594 h 4955863"/>
                  <a:gd name="connsiteX6" fmla="*/ 2478590 w 3994169"/>
                  <a:gd name="connsiteY6" fmla="*/ 4955863 h 4955863"/>
                  <a:gd name="connsiteX7" fmla="*/ 360228 w 3994169"/>
                  <a:gd name="connsiteY7" fmla="*/ 4955863 h 4955863"/>
                  <a:gd name="connsiteX8" fmla="*/ 12915 w 3994169"/>
                  <a:gd name="connsiteY8" fmla="*/ 4501132 h 4955863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994169" h="4955863">
                    <a:moveTo>
                      <a:pt x="12915" y="4501132"/>
                    </a:moveTo>
                    <a:lnTo>
                      <a:pt x="1168268" y="265269"/>
                    </a:lnTo>
                    <a:cubicBezTo>
                      <a:pt x="1210956" y="108760"/>
                      <a:pt x="1353354" y="0"/>
                      <a:pt x="1515580" y="0"/>
                    </a:cubicBezTo>
                    <a:lnTo>
                      <a:pt x="3633942" y="0"/>
                    </a:lnTo>
                    <a:cubicBezTo>
                      <a:pt x="3871499" y="0"/>
                      <a:pt x="4043766" y="225547"/>
                      <a:pt x="3981255" y="454731"/>
                    </a:cubicBezTo>
                    <a:lnTo>
                      <a:pt x="2825902" y="4690594"/>
                    </a:lnTo>
                    <a:cubicBezTo>
                      <a:pt x="2783214" y="4847103"/>
                      <a:pt x="2640815" y="4955863"/>
                      <a:pt x="2478590" y="4955863"/>
                    </a:cubicBezTo>
                    <a:lnTo>
                      <a:pt x="360228" y="4955863"/>
                    </a:lnTo>
                    <a:cubicBezTo>
                      <a:pt x="122671" y="4955863"/>
                      <a:pt x="-49596" y="4730316"/>
                      <a:pt x="12915" y="4501132"/>
                    </a:cubicBezTo>
                  </a:path>
                </a:pathLst>
              </a:custGeom>
              <a:gradFill flip="none" rotWithShape="1">
                <a:gsLst>
                  <a:gs pos="0">
                    <a:srgbClr val="0E48D9"/>
                  </a:gs>
                  <a:gs pos="100000">
                    <a:srgbClr val="387DE8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</p:grpSp>
      </p:grpSp>
      <p:cxnSp>
        <p:nvCxnSpPr>
          <p:cNvPr id="13" name="直接连接符 12" title=""/>
          <p:cNvCxnSpPr/>
          <p:nvPr>
            <p:custDataLst>
              <p:tags r:id="rId10"/>
            </p:custDataLst>
          </p:nvPr>
        </p:nvCxnSpPr>
        <p:spPr>
          <a:xfrm>
            <a:off x="10941050" y="476885"/>
            <a:ext cx="737870" cy="0"/>
          </a:xfrm>
          <a:prstGeom prst="line">
            <a:avLst/>
          </a:prstGeom>
          <a:ln>
            <a:solidFill>
              <a:srgbClr val="0E48D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任意多边形: 形状 50" title=""/>
          <p:cNvSpPr/>
          <p:nvPr>
            <p:custDataLst>
              <p:tags r:id="rId11"/>
            </p:custDataLst>
          </p:nvPr>
        </p:nvSpPr>
        <p:spPr>
          <a:xfrm flipH="1">
            <a:off x="635" y="3378200"/>
            <a:ext cx="12191365" cy="3479800"/>
          </a:xfrm>
          <a:custGeom>
            <a:gdLst>
              <a:gd name="connsiteX0" fmla="*/ 1542541 w 12192000"/>
              <a:gd name="connsiteY0" fmla="*/ 725 h 3479993"/>
              <a:gd name="connsiteX1" fmla="*/ 2095500 w 12192000"/>
              <a:gd name="connsiteY1" fmla="*/ 25593 h 3479993"/>
              <a:gd name="connsiteX2" fmla="*/ 4940300 w 12192000"/>
              <a:gd name="connsiteY2" fmla="*/ 1105093 h 3479993"/>
              <a:gd name="connsiteX3" fmla="*/ 7556500 w 12192000"/>
              <a:gd name="connsiteY3" fmla="*/ 876493 h 3479993"/>
              <a:gd name="connsiteX4" fmla="*/ 12089184 w 12192000"/>
              <a:gd name="connsiteY4" fmla="*/ 2324157 h 3479993"/>
              <a:gd name="connsiteX5" fmla="*/ 12192000 w 12192000"/>
              <a:gd name="connsiteY5" fmla="*/ 2336272 h 3479993"/>
              <a:gd name="connsiteX6" fmla="*/ 12192000 w 12192000"/>
              <a:gd name="connsiteY6" fmla="*/ 3479993 h 3479993"/>
              <a:gd name="connsiteX7" fmla="*/ 0 w 12192000"/>
              <a:gd name="connsiteY7" fmla="*/ 3479993 h 3479993"/>
              <a:gd name="connsiteX8" fmla="*/ 0 w 12192000"/>
              <a:gd name="connsiteY8" fmla="*/ 217914 h 3479993"/>
              <a:gd name="connsiteX9" fmla="*/ 227614 w 12192000"/>
              <a:gd name="connsiteY9" fmla="*/ 166794 h 3479993"/>
              <a:gd name="connsiteX10" fmla="*/ 1542541 w 12192000"/>
              <a:gd name="connsiteY10" fmla="*/ 725 h 3479993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3479993">
                <a:moveTo>
                  <a:pt x="1542541" y="725"/>
                </a:moveTo>
                <a:cubicBezTo>
                  <a:pt x="1728131" y="-2511"/>
                  <a:pt x="1912541" y="4956"/>
                  <a:pt x="2095500" y="25593"/>
                </a:cubicBezTo>
                <a:cubicBezTo>
                  <a:pt x="3071283" y="135660"/>
                  <a:pt x="4030133" y="963276"/>
                  <a:pt x="4940300" y="1105093"/>
                </a:cubicBezTo>
                <a:cubicBezTo>
                  <a:pt x="5850468" y="1246910"/>
                  <a:pt x="6273800" y="666943"/>
                  <a:pt x="7556500" y="876493"/>
                </a:cubicBezTo>
                <a:cubicBezTo>
                  <a:pt x="8678862" y="1059849"/>
                  <a:pt x="10708746" y="2105351"/>
                  <a:pt x="12089184" y="2324157"/>
                </a:cubicBezTo>
                <a:lnTo>
                  <a:pt x="12192000" y="2336272"/>
                </a:lnTo>
                <a:lnTo>
                  <a:pt x="12192000" y="3479993"/>
                </a:lnTo>
                <a:lnTo>
                  <a:pt x="0" y="3479993"/>
                </a:lnTo>
                <a:lnTo>
                  <a:pt x="0" y="217914"/>
                </a:lnTo>
                <a:lnTo>
                  <a:pt x="227614" y="166794"/>
                </a:lnTo>
                <a:cubicBezTo>
                  <a:pt x="670038" y="74088"/>
                  <a:pt x="1109499" y="8274"/>
                  <a:pt x="1542541" y="725"/>
                </a:cubicBezTo>
                <a:close/>
              </a:path>
            </a:pathLst>
          </a:custGeom>
          <a:gradFill flip="none" rotWithShape="1">
            <a:gsLst>
              <a:gs pos="0">
                <a:srgbClr val="2C68D9"/>
              </a:gs>
              <a:gs pos="100000">
                <a:srgbClr val="9CC1E6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15" name="组合 14" title=""/>
          <p:cNvGrpSpPr/>
          <p:nvPr>
            <p:custDataLst>
              <p:tags r:id="rId12"/>
            </p:custDataLst>
          </p:nvPr>
        </p:nvGrpSpPr>
        <p:grpSpPr>
          <a:xfrm>
            <a:off x="1462405" y="1518285"/>
            <a:ext cx="9084310" cy="4455160"/>
            <a:chOff x="2303" y="2391"/>
            <a:chExt cx="14306" cy="7016"/>
          </a:xfrm>
        </p:grpSpPr>
        <p:grpSp>
          <p:nvGrpSpPr>
            <p:cNvPr id="10" name="组合 9"/>
            <p:cNvGrpSpPr/>
            <p:nvPr>
              <p:custDataLst>
                <p:tags r:id="rId13"/>
              </p:custDataLst>
            </p:nvPr>
          </p:nvGrpSpPr>
          <p:grpSpPr>
            <a:xfrm>
              <a:off x="2303" y="2391"/>
              <a:ext cx="14306" cy="7016"/>
              <a:chOff x="2468" y="2391"/>
              <a:chExt cx="14062" cy="7016"/>
            </a:xfrm>
          </p:grpSpPr>
          <p:sp>
            <p:nvSpPr>
              <p:cNvPr id="8" name="圆角矩形 7"/>
              <p:cNvSpPr/>
              <p:nvPr>
                <p:custDataLst>
                  <p:tags r:id="rId14"/>
                </p:custDataLst>
              </p:nvPr>
            </p:nvSpPr>
            <p:spPr>
              <a:xfrm>
                <a:off x="2468" y="2391"/>
                <a:ext cx="14062" cy="7016"/>
              </a:xfrm>
              <a:prstGeom prst="roundRect">
                <a:avLst>
                  <a:gd name="adj" fmla="val 8937"/>
                </a:avLst>
              </a:prstGeom>
              <a:solidFill>
                <a:srgbClr val="EEF7F9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同侧圆角矩形 8"/>
              <p:cNvSpPr/>
              <p:nvPr>
                <p:custDataLst>
                  <p:tags r:id="rId15"/>
                </p:custDataLst>
              </p:nvPr>
            </p:nvSpPr>
            <p:spPr>
              <a:xfrm>
                <a:off x="2468" y="2391"/>
                <a:ext cx="14060" cy="126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C7E1F1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 b="1">
                  <a:solidFill>
                    <a:prstClr val="black"/>
                  </a:solidFill>
                  <a:latin typeface="黑体" panose="02010609060101010101" charset="-122"/>
                  <a:ea typeface="黑体" panose="02010609060101010101" charset="-122"/>
                  <a:sym typeface="+mn-ea"/>
                </a:endParaRPr>
              </a:p>
            </p:txBody>
          </p:sp>
        </p:grpSp>
        <p:cxnSp>
          <p:nvCxnSpPr>
            <p:cNvPr id="11" name="直接连接符 10"/>
            <p:cNvCxnSpPr>
              <a:stCxn id="9" idx="3"/>
              <a:endCxn id="9" idx="1"/>
            </p:cNvCxnSpPr>
            <p:nvPr>
              <p:custDataLst>
                <p:tags r:id="rId16"/>
              </p:custDataLst>
            </p:nvPr>
          </p:nvCxnSpPr>
          <p:spPr>
            <a:xfrm flipH="1">
              <a:off x="9455" y="2391"/>
              <a:ext cx="0" cy="126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12" name="文本框 11"/>
            <p:cNvSpPr txBox="1"/>
            <p:nvPr>
              <p:custDataLst>
                <p:tags r:id="rId17"/>
              </p:custDataLst>
            </p:nvPr>
          </p:nvSpPr>
          <p:spPr>
            <a:xfrm>
              <a:off x="2303" y="2659"/>
              <a:ext cx="7152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>
                  <a:latin typeface="黑体" panose="02010609060101010101" charset="-122"/>
                  <a:ea typeface="黑体" panose="02010609060101010101" charset="-122"/>
                </a:rPr>
                <a:t>平面向量的相关概念</a:t>
              </a:r>
              <a:endParaRPr lang="zh-CN" altLang="en-US" sz="2400">
                <a:latin typeface="黑体" panose="02010609060101010101" charset="-122"/>
                <a:ea typeface="黑体" panose="02010609060101010101" charset="-122"/>
              </a:endParaRPr>
            </a:p>
          </p:txBody>
        </p:sp>
        <p:sp>
          <p:nvSpPr>
            <p:cNvPr id="14" name="文本框 13"/>
            <p:cNvSpPr txBox="1"/>
            <p:nvPr>
              <p:custDataLst>
                <p:tags r:id="rId18"/>
              </p:custDataLst>
            </p:nvPr>
          </p:nvSpPr>
          <p:spPr>
            <a:xfrm>
              <a:off x="9455" y="2659"/>
              <a:ext cx="7152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>
                  <a:latin typeface="黑体" panose="02010609060101010101" charset="-122"/>
                  <a:ea typeface="黑体" panose="02010609060101010101" charset="-122"/>
                </a:rPr>
                <a:t>空间向量的相关概念</a:t>
              </a:r>
              <a:endParaRPr lang="zh-CN" altLang="en-US" sz="2400">
                <a:latin typeface="黑体" panose="02010609060101010101" charset="-122"/>
                <a:ea typeface="黑体" panose="02010609060101010101" charset="-122"/>
              </a:endParaRPr>
            </a:p>
          </p:txBody>
        </p:sp>
      </p:grpSp>
      <p:sp>
        <p:nvSpPr>
          <p:cNvPr id="24" name="文本框 33" title=""/>
          <p:cNvSpPr txBox="1"/>
          <p:nvPr>
            <p:custDataLst>
              <p:tags r:id="rId19"/>
            </p:custDataLst>
          </p:nvPr>
        </p:nvSpPr>
        <p:spPr>
          <a:xfrm>
            <a:off x="3569526" y="2645980"/>
            <a:ext cx="6293893" cy="622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300">
                <a:solidFill>
                  <a:prstClr val="black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模为 </a:t>
            </a:r>
            <a:r>
              <a:rPr lang="en-US" altLang="zh-CN" sz="2300">
                <a:solidFill>
                  <a:prstClr val="black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0 </a:t>
            </a:r>
            <a:r>
              <a:rPr lang="zh-CN" altLang="en-US" sz="2300">
                <a:solidFill>
                  <a:prstClr val="black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的向量，记作</a:t>
            </a:r>
            <a:r>
              <a:rPr lang="zh-CN" altLang="en-US" sz="2300" spc="-300">
                <a:solidFill>
                  <a:prstClr val="black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 </a:t>
            </a:r>
            <a:r>
              <a:rPr lang="en-US" altLang="zh-CN" sz="2300" b="1">
                <a:solidFill>
                  <a:prstClr val="black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0 </a:t>
            </a:r>
            <a:r>
              <a:rPr lang="zh-CN" altLang="en-US" sz="2300">
                <a:solidFill>
                  <a:prstClr val="black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；零向量的方向任意；</a:t>
            </a:r>
            <a:endParaRPr lang="en-US" altLang="zh-CN" sz="2300">
              <a:solidFill>
                <a:prstClr val="black"/>
              </a:solidFill>
              <a:latin typeface="Times New Roman" panose="02020603050405020304" pitchFamily="18" charset="0"/>
              <a:ea typeface="黑体" panose="02010609060101010101" charset="-122"/>
              <a:cs typeface="Times New Roman" panose="02020603050405020304" pitchFamily="18" charset="0"/>
            </a:endParaRPr>
          </a:p>
        </p:txBody>
      </p:sp>
      <p:sp>
        <p:nvSpPr>
          <p:cNvPr id="25" name="文本框 34" title=""/>
          <p:cNvSpPr txBox="1"/>
          <p:nvPr>
            <p:custDataLst>
              <p:tags r:id="rId20"/>
            </p:custDataLst>
          </p:nvPr>
        </p:nvSpPr>
        <p:spPr>
          <a:xfrm>
            <a:off x="3569024" y="3349893"/>
            <a:ext cx="5040000" cy="6076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40000"/>
              </a:lnSpc>
              <a:defRPr/>
            </a:pPr>
            <a:r>
              <a:rPr lang="zh-CN" altLang="en-US" sz="2400">
                <a:solidFill>
                  <a:prstClr val="black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模为 </a:t>
            </a:r>
            <a:r>
              <a:rPr lang="en-US" altLang="zh-CN" sz="2400">
                <a:solidFill>
                  <a:prstClr val="black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1 </a:t>
            </a:r>
            <a:r>
              <a:rPr lang="zh-CN" altLang="en-US" sz="2400">
                <a:solidFill>
                  <a:prstClr val="black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的向量；</a:t>
            </a:r>
            <a:endParaRPr lang="en-US" altLang="zh-CN" sz="2400">
              <a:solidFill>
                <a:prstClr val="black"/>
              </a:solidFill>
              <a:latin typeface="Times New Roman" panose="02020603050405020304" pitchFamily="18" charset="0"/>
              <a:ea typeface="黑体" panose="02010609060101010101" charset="-122"/>
              <a:cs typeface="Times New Roman" panose="02020603050405020304" pitchFamily="18" charset="0"/>
            </a:endParaRPr>
          </a:p>
        </p:txBody>
      </p:sp>
      <p:sp>
        <p:nvSpPr>
          <p:cNvPr id="26" name="文本框 35" title=""/>
          <p:cNvSpPr txBox="1"/>
          <p:nvPr>
            <p:custDataLst>
              <p:tags r:id="rId21"/>
            </p:custDataLst>
          </p:nvPr>
        </p:nvSpPr>
        <p:spPr>
          <a:xfrm>
            <a:off x="3569335" y="4074160"/>
            <a:ext cx="6475730" cy="6076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40000"/>
              </a:lnSpc>
              <a:defRPr/>
            </a:pPr>
            <a:r>
              <a:rPr lang="zh-CN" altLang="en-US" sz="240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</a:rPr>
              <a:t>模和方向都相同的两个向量，记作</a:t>
            </a:r>
            <a:r>
              <a:rPr lang="en-US" altLang="zh-CN" sz="240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</a:rPr>
              <a:t> </a:t>
            </a:r>
            <a:r>
              <a:rPr lang="en-US" altLang="zh-CN" sz="2400" b="1" i="1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a</a:t>
            </a:r>
            <a:r>
              <a:rPr lang="zh-CN" altLang="en-US" sz="2400" b="1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＝</a:t>
            </a:r>
            <a:r>
              <a:rPr lang="en-US" altLang="zh-CN" sz="2400" b="1" i="1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b </a:t>
            </a:r>
            <a:r>
              <a:rPr lang="zh-CN" altLang="en-US" sz="240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</a:rPr>
              <a:t>；</a:t>
            </a:r>
            <a:endParaRPr lang="zh-CN" altLang="en-US" sz="2400">
              <a:solidFill>
                <a:prstClr val="black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7" name="文本框 37" title=""/>
          <p:cNvSpPr txBox="1"/>
          <p:nvPr>
            <p:custDataLst>
              <p:tags r:id="rId22"/>
            </p:custDataLst>
          </p:nvPr>
        </p:nvSpPr>
        <p:spPr>
          <a:xfrm>
            <a:off x="3569335" y="4798695"/>
            <a:ext cx="6476365" cy="6076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40000"/>
              </a:lnSpc>
              <a:defRPr/>
            </a:pPr>
            <a:r>
              <a:rPr lang="zh-CN" altLang="en-US" sz="240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</a:rPr>
              <a:t>模相同，方向相反的两个向量，记作</a:t>
            </a:r>
            <a:r>
              <a:rPr lang="en-US" altLang="zh-CN" sz="240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</a:rPr>
              <a:t> </a:t>
            </a:r>
            <a:r>
              <a:rPr lang="en-US" altLang="zh-CN" sz="2400" b="1" i="1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a</a:t>
            </a:r>
            <a:r>
              <a:rPr lang="zh-CN" altLang="en-US" sz="240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＝－</a:t>
            </a:r>
            <a:r>
              <a:rPr lang="en-US" altLang="zh-CN" sz="2400" b="1" i="1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b </a:t>
            </a:r>
            <a:r>
              <a:rPr lang="zh-CN" altLang="en-US" sz="240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</a:rPr>
              <a:t>；</a:t>
            </a:r>
            <a:endParaRPr lang="zh-CN" altLang="en-US" sz="2400">
              <a:solidFill>
                <a:prstClr val="black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8" name="文本框 21" title=""/>
          <p:cNvSpPr txBox="1"/>
          <p:nvPr>
            <p:custDataLst>
              <p:tags r:id="rId23"/>
            </p:custDataLst>
          </p:nvPr>
        </p:nvSpPr>
        <p:spPr>
          <a:xfrm>
            <a:off x="1910715" y="2628900"/>
            <a:ext cx="216471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>
                <a:solidFill>
                  <a:srgbClr val="2C68D9"/>
                </a:solidFill>
                <a:latin typeface="黑体" panose="02010609060101010101" charset="-122"/>
                <a:ea typeface="黑体" panose="02010609060101010101" charset="-122"/>
              </a:rPr>
              <a:t>零</a:t>
            </a:r>
            <a:r>
              <a:rPr lang="en-US" altLang="zh-CN" sz="2400" b="1">
                <a:solidFill>
                  <a:srgbClr val="2C68D9"/>
                </a:solidFill>
                <a:latin typeface="黑体" panose="02010609060101010101" charset="-122"/>
                <a:ea typeface="黑体" panose="02010609060101010101" charset="-122"/>
              </a:rPr>
              <a:t> </a:t>
            </a:r>
            <a:r>
              <a:rPr lang="zh-CN" altLang="en-US" sz="2400" b="1">
                <a:solidFill>
                  <a:srgbClr val="2C68D9"/>
                </a:solidFill>
                <a:latin typeface="黑体" panose="02010609060101010101" charset="-122"/>
                <a:ea typeface="黑体" panose="02010609060101010101" charset="-122"/>
              </a:rPr>
              <a:t>向</a:t>
            </a:r>
            <a:r>
              <a:rPr lang="en-US" altLang="zh-CN" sz="2400" b="1">
                <a:solidFill>
                  <a:srgbClr val="2C68D9"/>
                </a:solidFill>
                <a:latin typeface="黑体" panose="02010609060101010101" charset="-122"/>
                <a:ea typeface="黑体" panose="02010609060101010101" charset="-122"/>
              </a:rPr>
              <a:t> </a:t>
            </a:r>
            <a:r>
              <a:rPr lang="zh-CN" altLang="en-US" sz="2400" b="1">
                <a:solidFill>
                  <a:srgbClr val="2C68D9"/>
                </a:solidFill>
                <a:latin typeface="黑体" panose="02010609060101010101" charset="-122"/>
                <a:ea typeface="黑体" panose="02010609060101010101" charset="-122"/>
              </a:rPr>
              <a:t>量：</a:t>
            </a:r>
            <a:endParaRPr lang="zh-CN" altLang="en-US" sz="2400" b="1">
              <a:solidFill>
                <a:srgbClr val="2C68D9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9" name="文本框 17" title=""/>
          <p:cNvSpPr txBox="1"/>
          <p:nvPr>
            <p:custDataLst>
              <p:tags r:id="rId24"/>
            </p:custDataLst>
          </p:nvPr>
        </p:nvSpPr>
        <p:spPr>
          <a:xfrm>
            <a:off x="1910080" y="3349625"/>
            <a:ext cx="2165985" cy="6076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40000"/>
              </a:lnSpc>
              <a:defRPr/>
            </a:pPr>
            <a:r>
              <a:rPr lang="zh-CN" altLang="en-US" sz="2400" b="1">
                <a:solidFill>
                  <a:srgbClr val="2C68D9"/>
                </a:solidFill>
                <a:latin typeface="黑体" panose="02010609060101010101" charset="-122"/>
                <a:ea typeface="黑体" panose="02010609060101010101" charset="-122"/>
              </a:rPr>
              <a:t>单位向量：</a:t>
            </a:r>
            <a:endParaRPr lang="zh-CN" altLang="en-US" sz="2400" b="1">
              <a:solidFill>
                <a:srgbClr val="2C68D9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30" name="文本框 18" title=""/>
          <p:cNvSpPr txBox="1"/>
          <p:nvPr>
            <p:custDataLst>
              <p:tags r:id="rId25"/>
            </p:custDataLst>
          </p:nvPr>
        </p:nvSpPr>
        <p:spPr>
          <a:xfrm>
            <a:off x="1910080" y="4086860"/>
            <a:ext cx="2165985" cy="6076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40000"/>
              </a:lnSpc>
              <a:defRPr/>
            </a:pPr>
            <a:r>
              <a:rPr lang="zh-CN" altLang="en-US" sz="2400" b="1">
                <a:solidFill>
                  <a:srgbClr val="2C68D9"/>
                </a:solidFill>
                <a:latin typeface="黑体" panose="02010609060101010101" charset="-122"/>
                <a:ea typeface="黑体" panose="02010609060101010101" charset="-122"/>
              </a:rPr>
              <a:t>相等向量：</a:t>
            </a:r>
            <a:endParaRPr lang="zh-CN" altLang="en-US" sz="2400" b="1">
              <a:solidFill>
                <a:srgbClr val="2C68D9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31" name="文本框 36" title=""/>
          <p:cNvSpPr txBox="1"/>
          <p:nvPr>
            <p:custDataLst>
              <p:tags r:id="rId26"/>
            </p:custDataLst>
          </p:nvPr>
        </p:nvSpPr>
        <p:spPr>
          <a:xfrm>
            <a:off x="1910080" y="4810125"/>
            <a:ext cx="2165985" cy="6076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40000"/>
              </a:lnSpc>
              <a:defRPr/>
            </a:pPr>
            <a:r>
              <a:rPr lang="zh-CN" altLang="en-US" sz="2400" b="1">
                <a:solidFill>
                  <a:srgbClr val="2C68D9"/>
                </a:solidFill>
                <a:latin typeface="黑体" panose="02010609060101010101" charset="-122"/>
                <a:ea typeface="黑体" panose="02010609060101010101" charset="-122"/>
              </a:rPr>
              <a:t>相反向量</a:t>
            </a:r>
            <a:r>
              <a:rPr lang="zh-CN" altLang="en-US" sz="2400">
                <a:solidFill>
                  <a:srgbClr val="2C68D9"/>
                </a:solidFill>
                <a:latin typeface="黑体" panose="02010609060101010101" charset="-122"/>
                <a:ea typeface="黑体" panose="02010609060101010101" charset="-122"/>
              </a:rPr>
              <a:t>：</a:t>
            </a:r>
            <a:endParaRPr lang="zh-CN" altLang="en-US" sz="2400">
              <a:solidFill>
                <a:srgbClr val="2C68D9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6" grpId="0"/>
      <p:bldP spid="2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>
          <p:custDataLst>
            <p:tags r:id="rId3"/>
          </p:custDataLst>
        </p:nvPr>
      </p:nvGrpSpPr>
      <p:grpSpPr>
        <a:xfrm>
          <a:off x="0" y="0"/>
          <a:ext cx="0" cy="0"/>
        </a:xfrm>
      </p:grpSpPr>
      <p:sp>
        <p:nvSpPr>
          <p:cNvPr id="58" name="矩形 57" title=""/>
          <p:cNvSpPr/>
          <p:nvPr>
            <p:custDataLst>
              <p:tags r:id="rId4"/>
            </p:custDataLst>
          </p:nvPr>
        </p:nvSpPr>
        <p:spPr>
          <a:xfrm flipH="1">
            <a:off x="-15240" y="0"/>
            <a:ext cx="12206605" cy="6858000"/>
          </a:xfrm>
          <a:prstGeom prst="rect">
            <a:avLst/>
          </a:prstGeom>
          <a:gradFill flip="none" rotWithShape="1">
            <a:gsLst>
              <a:gs pos="0">
                <a:srgbClr val="EEF6FF">
                  <a:alpha val="0"/>
                </a:srgbClr>
              </a:gs>
              <a:gs pos="79000">
                <a:srgbClr val="D0E9F0">
                  <a:alpha val="36000"/>
                </a:srgbClr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0" name="组合 19" title=""/>
          <p:cNvGrpSpPr/>
          <p:nvPr>
            <p:custDataLst>
              <p:tags r:id="rId5"/>
            </p:custDataLst>
          </p:nvPr>
        </p:nvGrpSpPr>
        <p:grpSpPr>
          <a:xfrm>
            <a:off x="605790" y="327025"/>
            <a:ext cx="5932805" cy="521970"/>
            <a:chOff x="952" y="529"/>
            <a:chExt cx="9343" cy="822"/>
          </a:xfrm>
        </p:grpSpPr>
        <p:sp>
          <p:nvSpPr>
            <p:cNvPr id="39" name="文本框 38"/>
            <p:cNvSpPr txBox="1"/>
            <p:nvPr>
              <p:custDataLst>
                <p:tags r:id="rId6"/>
              </p:custDataLst>
            </p:nvPr>
          </p:nvSpPr>
          <p:spPr>
            <a:xfrm>
              <a:off x="1884" y="529"/>
              <a:ext cx="8411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2800" b="1">
                  <a:solidFill>
                    <a:schemeClr val="tx1"/>
                  </a:solidFill>
                  <a:latin typeface="黑体" panose="02010609060101010101" charset="-122"/>
                  <a:ea typeface="黑体" panose="02010609060101010101" charset="-122"/>
                </a:rPr>
                <a:t>新课探究</a:t>
              </a:r>
              <a:endParaRPr lang="zh-CN" altLang="en-US" sz="28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endParaRPr>
            </a:p>
          </p:txBody>
        </p:sp>
        <p:grpSp>
          <p:nvGrpSpPr>
            <p:cNvPr id="40" name="组合 39"/>
            <p:cNvGrpSpPr/>
            <p:nvPr>
              <p:custDataLst>
                <p:tags r:id="rId7"/>
              </p:custDataLst>
            </p:nvPr>
          </p:nvGrpSpPr>
          <p:grpSpPr>
            <a:xfrm flipH="1">
              <a:off x="952" y="609"/>
              <a:ext cx="791" cy="650"/>
              <a:chOff x="154433" y="372836"/>
              <a:chExt cx="450405" cy="412977"/>
            </a:xfrm>
          </p:grpSpPr>
          <p:sp>
            <p:nvSpPr>
              <p:cNvPr id="41" name="平行四边形 8"/>
              <p:cNvSpPr/>
              <p:nvPr>
                <p:custDataLst>
                  <p:tags r:id="rId8"/>
                </p:custDataLst>
              </p:nvPr>
            </p:nvSpPr>
            <p:spPr>
              <a:xfrm>
                <a:off x="154433" y="372836"/>
                <a:ext cx="332838" cy="412977"/>
              </a:xfrm>
              <a:custGeom>
                <a:gdLst>
                  <a:gd name="connsiteX0" fmla="*/ 12915 w 3994169"/>
                  <a:gd name="connsiteY0" fmla="*/ 4501132 h 4955863"/>
                  <a:gd name="connsiteX1" fmla="*/ 1168268 w 3994169"/>
                  <a:gd name="connsiteY1" fmla="*/ 265269 h 4955863"/>
                  <a:gd name="connsiteX2" fmla="*/ 1515580 w 3994169"/>
                  <a:gd name="connsiteY2" fmla="*/ 0 h 4955863"/>
                  <a:gd name="connsiteX3" fmla="*/ 3633942 w 3994169"/>
                  <a:gd name="connsiteY3" fmla="*/ 0 h 4955863"/>
                  <a:gd name="connsiteX4" fmla="*/ 3981255 w 3994169"/>
                  <a:gd name="connsiteY4" fmla="*/ 454731 h 4955863"/>
                  <a:gd name="connsiteX5" fmla="*/ 2825902 w 3994169"/>
                  <a:gd name="connsiteY5" fmla="*/ 4690594 h 4955863"/>
                  <a:gd name="connsiteX6" fmla="*/ 2478590 w 3994169"/>
                  <a:gd name="connsiteY6" fmla="*/ 4955863 h 4955863"/>
                  <a:gd name="connsiteX7" fmla="*/ 360228 w 3994169"/>
                  <a:gd name="connsiteY7" fmla="*/ 4955863 h 4955863"/>
                  <a:gd name="connsiteX8" fmla="*/ 12915 w 3994169"/>
                  <a:gd name="connsiteY8" fmla="*/ 4501132 h 4955863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994169" h="4955863">
                    <a:moveTo>
                      <a:pt x="12915" y="4501132"/>
                    </a:moveTo>
                    <a:lnTo>
                      <a:pt x="1168268" y="265269"/>
                    </a:lnTo>
                    <a:cubicBezTo>
                      <a:pt x="1210956" y="108760"/>
                      <a:pt x="1353354" y="0"/>
                      <a:pt x="1515580" y="0"/>
                    </a:cubicBezTo>
                    <a:lnTo>
                      <a:pt x="3633942" y="0"/>
                    </a:lnTo>
                    <a:cubicBezTo>
                      <a:pt x="3871499" y="0"/>
                      <a:pt x="4043766" y="225547"/>
                      <a:pt x="3981255" y="454731"/>
                    </a:cubicBezTo>
                    <a:lnTo>
                      <a:pt x="2825902" y="4690594"/>
                    </a:lnTo>
                    <a:cubicBezTo>
                      <a:pt x="2783214" y="4847103"/>
                      <a:pt x="2640815" y="4955863"/>
                      <a:pt x="2478590" y="4955863"/>
                    </a:cubicBezTo>
                    <a:lnTo>
                      <a:pt x="360228" y="4955863"/>
                    </a:lnTo>
                    <a:cubicBezTo>
                      <a:pt x="122671" y="4955863"/>
                      <a:pt x="-49596" y="4730316"/>
                      <a:pt x="12915" y="4501132"/>
                    </a:cubicBezTo>
                  </a:path>
                </a:pathLst>
              </a:custGeom>
              <a:gradFill flip="none" rotWithShape="1">
                <a:gsLst>
                  <a:gs pos="0">
                    <a:srgbClr val="0E48D9"/>
                  </a:gs>
                  <a:gs pos="100000">
                    <a:srgbClr val="679FDD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42" name="平行四边形 8"/>
              <p:cNvSpPr/>
              <p:nvPr>
                <p:custDataLst>
                  <p:tags r:id="rId9"/>
                </p:custDataLst>
              </p:nvPr>
            </p:nvSpPr>
            <p:spPr>
              <a:xfrm>
                <a:off x="444945" y="587422"/>
                <a:ext cx="159893" cy="198391"/>
              </a:xfrm>
              <a:custGeom>
                <a:gdLst>
                  <a:gd name="connsiteX0" fmla="*/ 12915 w 3994169"/>
                  <a:gd name="connsiteY0" fmla="*/ 4501132 h 4955863"/>
                  <a:gd name="connsiteX1" fmla="*/ 1168268 w 3994169"/>
                  <a:gd name="connsiteY1" fmla="*/ 265269 h 4955863"/>
                  <a:gd name="connsiteX2" fmla="*/ 1515580 w 3994169"/>
                  <a:gd name="connsiteY2" fmla="*/ 0 h 4955863"/>
                  <a:gd name="connsiteX3" fmla="*/ 3633942 w 3994169"/>
                  <a:gd name="connsiteY3" fmla="*/ 0 h 4955863"/>
                  <a:gd name="connsiteX4" fmla="*/ 3981255 w 3994169"/>
                  <a:gd name="connsiteY4" fmla="*/ 454731 h 4955863"/>
                  <a:gd name="connsiteX5" fmla="*/ 2825902 w 3994169"/>
                  <a:gd name="connsiteY5" fmla="*/ 4690594 h 4955863"/>
                  <a:gd name="connsiteX6" fmla="*/ 2478590 w 3994169"/>
                  <a:gd name="connsiteY6" fmla="*/ 4955863 h 4955863"/>
                  <a:gd name="connsiteX7" fmla="*/ 360228 w 3994169"/>
                  <a:gd name="connsiteY7" fmla="*/ 4955863 h 4955863"/>
                  <a:gd name="connsiteX8" fmla="*/ 12915 w 3994169"/>
                  <a:gd name="connsiteY8" fmla="*/ 4501132 h 4955863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994169" h="4955863">
                    <a:moveTo>
                      <a:pt x="12915" y="4501132"/>
                    </a:moveTo>
                    <a:lnTo>
                      <a:pt x="1168268" y="265269"/>
                    </a:lnTo>
                    <a:cubicBezTo>
                      <a:pt x="1210956" y="108760"/>
                      <a:pt x="1353354" y="0"/>
                      <a:pt x="1515580" y="0"/>
                    </a:cubicBezTo>
                    <a:lnTo>
                      <a:pt x="3633942" y="0"/>
                    </a:lnTo>
                    <a:cubicBezTo>
                      <a:pt x="3871499" y="0"/>
                      <a:pt x="4043766" y="225547"/>
                      <a:pt x="3981255" y="454731"/>
                    </a:cubicBezTo>
                    <a:lnTo>
                      <a:pt x="2825902" y="4690594"/>
                    </a:lnTo>
                    <a:cubicBezTo>
                      <a:pt x="2783214" y="4847103"/>
                      <a:pt x="2640815" y="4955863"/>
                      <a:pt x="2478590" y="4955863"/>
                    </a:cubicBezTo>
                    <a:lnTo>
                      <a:pt x="360228" y="4955863"/>
                    </a:lnTo>
                    <a:cubicBezTo>
                      <a:pt x="122671" y="4955863"/>
                      <a:pt x="-49596" y="4730316"/>
                      <a:pt x="12915" y="4501132"/>
                    </a:cubicBezTo>
                  </a:path>
                </a:pathLst>
              </a:custGeom>
              <a:gradFill flip="none" rotWithShape="1">
                <a:gsLst>
                  <a:gs pos="0">
                    <a:srgbClr val="0E48D9"/>
                  </a:gs>
                  <a:gs pos="100000">
                    <a:srgbClr val="387DE8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</p:grpSp>
      </p:grpSp>
      <p:cxnSp>
        <p:nvCxnSpPr>
          <p:cNvPr id="13" name="直接连接符 12" title=""/>
          <p:cNvCxnSpPr/>
          <p:nvPr>
            <p:custDataLst>
              <p:tags r:id="rId10"/>
            </p:custDataLst>
          </p:nvPr>
        </p:nvCxnSpPr>
        <p:spPr>
          <a:xfrm>
            <a:off x="10941050" y="476885"/>
            <a:ext cx="737870" cy="0"/>
          </a:xfrm>
          <a:prstGeom prst="line">
            <a:avLst/>
          </a:prstGeom>
          <a:ln>
            <a:solidFill>
              <a:srgbClr val="0E48D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任意多边形: 形状 50" title=""/>
          <p:cNvSpPr/>
          <p:nvPr>
            <p:custDataLst>
              <p:tags r:id="rId11"/>
            </p:custDataLst>
          </p:nvPr>
        </p:nvSpPr>
        <p:spPr>
          <a:xfrm>
            <a:off x="0" y="3378007"/>
            <a:ext cx="12192000" cy="3479993"/>
          </a:xfrm>
          <a:custGeom>
            <a:gdLst>
              <a:gd name="connsiteX0" fmla="*/ 1542541 w 12192000"/>
              <a:gd name="connsiteY0" fmla="*/ 725 h 3479993"/>
              <a:gd name="connsiteX1" fmla="*/ 2095500 w 12192000"/>
              <a:gd name="connsiteY1" fmla="*/ 25593 h 3479993"/>
              <a:gd name="connsiteX2" fmla="*/ 4940300 w 12192000"/>
              <a:gd name="connsiteY2" fmla="*/ 1105093 h 3479993"/>
              <a:gd name="connsiteX3" fmla="*/ 7556500 w 12192000"/>
              <a:gd name="connsiteY3" fmla="*/ 876493 h 3479993"/>
              <a:gd name="connsiteX4" fmla="*/ 12089184 w 12192000"/>
              <a:gd name="connsiteY4" fmla="*/ 2324157 h 3479993"/>
              <a:gd name="connsiteX5" fmla="*/ 12192000 w 12192000"/>
              <a:gd name="connsiteY5" fmla="*/ 2336272 h 3479993"/>
              <a:gd name="connsiteX6" fmla="*/ 12192000 w 12192000"/>
              <a:gd name="connsiteY6" fmla="*/ 3479993 h 3479993"/>
              <a:gd name="connsiteX7" fmla="*/ 0 w 12192000"/>
              <a:gd name="connsiteY7" fmla="*/ 3479993 h 3479993"/>
              <a:gd name="connsiteX8" fmla="*/ 0 w 12192000"/>
              <a:gd name="connsiteY8" fmla="*/ 217914 h 3479993"/>
              <a:gd name="connsiteX9" fmla="*/ 227614 w 12192000"/>
              <a:gd name="connsiteY9" fmla="*/ 166794 h 3479993"/>
              <a:gd name="connsiteX10" fmla="*/ 1542541 w 12192000"/>
              <a:gd name="connsiteY10" fmla="*/ 725 h 3479993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3479993">
                <a:moveTo>
                  <a:pt x="1542541" y="725"/>
                </a:moveTo>
                <a:cubicBezTo>
                  <a:pt x="1728131" y="-2511"/>
                  <a:pt x="1912541" y="4956"/>
                  <a:pt x="2095500" y="25593"/>
                </a:cubicBezTo>
                <a:cubicBezTo>
                  <a:pt x="3071283" y="135660"/>
                  <a:pt x="4030133" y="963276"/>
                  <a:pt x="4940300" y="1105093"/>
                </a:cubicBezTo>
                <a:cubicBezTo>
                  <a:pt x="5850468" y="1246910"/>
                  <a:pt x="6273800" y="666943"/>
                  <a:pt x="7556500" y="876493"/>
                </a:cubicBezTo>
                <a:cubicBezTo>
                  <a:pt x="8678862" y="1059849"/>
                  <a:pt x="10708746" y="2105351"/>
                  <a:pt x="12089184" y="2324157"/>
                </a:cubicBezTo>
                <a:lnTo>
                  <a:pt x="12192000" y="2336272"/>
                </a:lnTo>
                <a:lnTo>
                  <a:pt x="12192000" y="3479993"/>
                </a:lnTo>
                <a:lnTo>
                  <a:pt x="0" y="3479993"/>
                </a:lnTo>
                <a:lnTo>
                  <a:pt x="0" y="217914"/>
                </a:lnTo>
                <a:lnTo>
                  <a:pt x="227614" y="166794"/>
                </a:lnTo>
                <a:cubicBezTo>
                  <a:pt x="670038" y="74088"/>
                  <a:pt x="1109499" y="8274"/>
                  <a:pt x="1542541" y="725"/>
                </a:cubicBezTo>
                <a:close/>
              </a:path>
            </a:pathLst>
          </a:custGeom>
          <a:gradFill flip="none" rotWithShape="1">
            <a:gsLst>
              <a:gs pos="0">
                <a:srgbClr val="2C68D9"/>
              </a:gs>
              <a:gs pos="100000">
                <a:srgbClr val="9CC1E6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23" name="组合 22" title=""/>
          <p:cNvGrpSpPr/>
          <p:nvPr>
            <p:custDataLst>
              <p:tags r:id="rId12"/>
            </p:custDataLst>
          </p:nvPr>
        </p:nvGrpSpPr>
        <p:grpSpPr>
          <a:xfrm>
            <a:off x="1203325" y="1518285"/>
            <a:ext cx="4618355" cy="4454525"/>
            <a:chOff x="2782" y="3605"/>
            <a:chExt cx="6610" cy="6178"/>
          </a:xfrm>
        </p:grpSpPr>
        <p:sp>
          <p:nvSpPr>
            <p:cNvPr id="24" name="圆角矩形 23"/>
            <p:cNvSpPr/>
            <p:nvPr>
              <p:custDataLst>
                <p:tags r:id="rId13"/>
              </p:custDataLst>
            </p:nvPr>
          </p:nvSpPr>
          <p:spPr>
            <a:xfrm>
              <a:off x="2782" y="3605"/>
              <a:ext cx="6610" cy="6179"/>
            </a:xfrm>
            <a:prstGeom prst="roundRect">
              <a:avLst>
                <a:gd name="adj" fmla="val 8937"/>
              </a:avLst>
            </a:prstGeom>
            <a:solidFill>
              <a:srgbClr val="EEF7F9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同侧圆角矩形 24"/>
            <p:cNvSpPr/>
            <p:nvPr>
              <p:custDataLst>
                <p:tags r:id="rId14"/>
              </p:custDataLst>
            </p:nvPr>
          </p:nvSpPr>
          <p:spPr>
            <a:xfrm>
              <a:off x="2782" y="3605"/>
              <a:ext cx="6609" cy="111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C7E1F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b="1">
                  <a:solidFill>
                    <a:prstClr val="black"/>
                  </a:solidFill>
                  <a:latin typeface="黑体" panose="02010609060101010101" charset="-122"/>
                  <a:ea typeface="黑体" panose="02010609060101010101" charset="-122"/>
                  <a:sym typeface="+mn-ea"/>
                </a:rPr>
                <a:t>平面向量的相关概念</a:t>
              </a:r>
              <a:endParaRPr lang="zh-CN" altLang="en-US" sz="2400" b="1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  <a:sym typeface="+mn-ea"/>
              </a:endParaRPr>
            </a:p>
          </p:txBody>
        </p:sp>
      </p:grpSp>
      <p:grpSp>
        <p:nvGrpSpPr>
          <p:cNvPr id="11" name="组合 10" title=""/>
          <p:cNvGrpSpPr/>
          <p:nvPr>
            <p:custDataLst>
              <p:tags r:id="rId15"/>
            </p:custDataLst>
          </p:nvPr>
        </p:nvGrpSpPr>
        <p:grpSpPr>
          <a:xfrm>
            <a:off x="6216650" y="1518285"/>
            <a:ext cx="4618355" cy="4454525"/>
            <a:chOff x="2782" y="3605"/>
            <a:chExt cx="6610" cy="6178"/>
          </a:xfrm>
        </p:grpSpPr>
        <p:sp>
          <p:nvSpPr>
            <p:cNvPr id="12" name="圆角矩形 11"/>
            <p:cNvSpPr/>
            <p:nvPr>
              <p:custDataLst>
                <p:tags r:id="rId16"/>
              </p:custDataLst>
            </p:nvPr>
          </p:nvSpPr>
          <p:spPr>
            <a:xfrm>
              <a:off x="2782" y="3605"/>
              <a:ext cx="6610" cy="6179"/>
            </a:xfrm>
            <a:prstGeom prst="roundRect">
              <a:avLst>
                <a:gd name="adj" fmla="val 8937"/>
              </a:avLst>
            </a:prstGeom>
            <a:solidFill>
              <a:srgbClr val="EEF7F9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同侧圆角矩形 13"/>
            <p:cNvSpPr/>
            <p:nvPr>
              <p:custDataLst>
                <p:tags r:id="rId17"/>
              </p:custDataLst>
            </p:nvPr>
          </p:nvSpPr>
          <p:spPr>
            <a:xfrm>
              <a:off x="2782" y="3605"/>
              <a:ext cx="6609" cy="111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C7E1F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b="1">
                  <a:solidFill>
                    <a:prstClr val="black"/>
                  </a:solidFill>
                  <a:latin typeface="黑体" panose="02010609060101010101" charset="-122"/>
                  <a:ea typeface="黑体" panose="02010609060101010101" charset="-122"/>
                  <a:sym typeface="+mn-ea"/>
                </a:rPr>
                <a:t>空间向量的相关概念</a:t>
              </a:r>
              <a:endParaRPr lang="zh-CN" altLang="en-US" sz="2400" b="1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  <a:sym typeface="+mn-ea"/>
              </a:endParaRPr>
            </a:p>
          </p:txBody>
        </p:sp>
      </p:grpSp>
      <p:sp>
        <p:nvSpPr>
          <p:cNvPr id="15" name="文本框 21" title=""/>
          <p:cNvSpPr txBox="1"/>
          <p:nvPr>
            <p:custDataLst>
              <p:tags r:id="rId18"/>
            </p:custDataLst>
          </p:nvPr>
        </p:nvSpPr>
        <p:spPr>
          <a:xfrm>
            <a:off x="1270000" y="2597785"/>
            <a:ext cx="4310380" cy="28822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rgbClr val="3873D2"/>
              </a:buClr>
              <a:buFont typeface="Wingdings" panose="05000000000000000000" charset="0"/>
              <a:buChar char="l"/>
            </a:pPr>
            <a:r>
              <a:rPr lang="zh-CN" altLang="en-US" sz="2400" b="1">
                <a:solidFill>
                  <a:prstClr val="black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共线向量</a:t>
            </a:r>
            <a:r>
              <a:rPr lang="zh-CN" altLang="en-US" sz="2400">
                <a:solidFill>
                  <a:prstClr val="black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：</a:t>
            </a:r>
            <a:r>
              <a:rPr lang="zh-CN" altLang="en-US" sz="2400" b="1">
                <a:solidFill>
                  <a:srgbClr val="2C68D9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方向相同</a:t>
            </a:r>
            <a:r>
              <a:rPr lang="zh-CN" altLang="en-US" sz="2400">
                <a:solidFill>
                  <a:prstClr val="black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或</a:t>
            </a:r>
            <a:r>
              <a:rPr lang="zh-CN" altLang="en-US" sz="2400" b="1">
                <a:solidFill>
                  <a:srgbClr val="2C68D9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相反</a:t>
            </a:r>
            <a:r>
              <a:rPr lang="zh-CN" altLang="en-US" sz="2400">
                <a:solidFill>
                  <a:prstClr val="black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的两个非零向量，叫做共线向量或平行向量，记作 </a:t>
            </a:r>
            <a:r>
              <a:rPr lang="en-US" altLang="zh-CN" sz="2400" b="1" i="1">
                <a:solidFill>
                  <a:prstClr val="black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a</a:t>
            </a:r>
            <a:r>
              <a:rPr lang="zh-CN" altLang="en-US" sz="2400">
                <a:solidFill>
                  <a:prstClr val="black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∥</a:t>
            </a:r>
            <a:r>
              <a:rPr lang="en-US" altLang="zh-CN" sz="2400" b="1" i="1">
                <a:solidFill>
                  <a:prstClr val="black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b</a:t>
            </a:r>
            <a:r>
              <a:rPr lang="zh-CN" altLang="en-US" sz="2400">
                <a:solidFill>
                  <a:prstClr val="black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；</a:t>
            </a:r>
            <a:endParaRPr lang="zh-CN" altLang="en-US" sz="2400">
              <a:solidFill>
                <a:prstClr val="black"/>
              </a:solidFill>
              <a:latin typeface="Times New Roman" panose="02020603050405020304" pitchFamily="18" charset="0"/>
              <a:ea typeface="黑体" panose="02010609060101010101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Clr>
                <a:srgbClr val="3873D2"/>
              </a:buClr>
              <a:buFont typeface="Wingdings" panose="05000000000000000000" charset="0"/>
              <a:buChar char="l"/>
            </a:pPr>
            <a:r>
              <a:rPr lang="zh-CN" altLang="en-US" sz="240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规定，零向量和任意向量共线。</a:t>
            </a:r>
            <a:endParaRPr lang="en-US" altLang="zh-CN" sz="2400">
              <a:solidFill>
                <a:prstClr val="black"/>
              </a:solidFill>
              <a:latin typeface="Times New Roman" panose="02020603050405020304" pitchFamily="18" charset="0"/>
              <a:ea typeface="黑体" panose="02010609060101010101" charset="-122"/>
              <a:cs typeface="Times New Roman" panose="02020603050405020304" pitchFamily="18" charset="0"/>
            </a:endParaRPr>
          </a:p>
        </p:txBody>
      </p:sp>
      <p:sp>
        <p:nvSpPr>
          <p:cNvPr id="16" name="文本框 11" title=""/>
          <p:cNvSpPr txBox="1"/>
          <p:nvPr>
            <p:custDataLst>
              <p:tags r:id="rId19"/>
            </p:custDataLst>
          </p:nvPr>
        </p:nvSpPr>
        <p:spPr>
          <a:xfrm>
            <a:off x="6266180" y="2318385"/>
            <a:ext cx="4422775" cy="34410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rgbClr val="3873D2"/>
              </a:buClr>
              <a:buFont typeface="Wingdings" panose="05000000000000000000" charset="0"/>
              <a:buChar char="l"/>
            </a:pPr>
            <a:r>
              <a:rPr lang="zh-CN" altLang="en-US" sz="2400" b="1">
                <a:solidFill>
                  <a:prstClr val="black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共线向量：</a:t>
            </a:r>
            <a:r>
              <a:rPr lang="zh-CN" altLang="en-US" sz="2400">
                <a:solidFill>
                  <a:prstClr val="black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若表示空间向量的有向线段所在</a:t>
            </a:r>
            <a:r>
              <a:rPr lang="zh-CN" altLang="en-US" sz="2400" b="1">
                <a:solidFill>
                  <a:srgbClr val="2C68D9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直线平行</a:t>
            </a:r>
            <a:r>
              <a:rPr lang="zh-CN" altLang="en-US" sz="2400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或</a:t>
            </a:r>
            <a:r>
              <a:rPr lang="zh-CN" altLang="en-US" sz="2400" b="1">
                <a:solidFill>
                  <a:srgbClr val="2C68D9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重合</a:t>
            </a:r>
            <a:r>
              <a:rPr lang="zh-CN" altLang="en-US" sz="2400">
                <a:solidFill>
                  <a:prstClr val="black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，则这些向量叫做共线向量或平行向量，记作 </a:t>
            </a:r>
            <a:r>
              <a:rPr lang="en-US" altLang="zh-CN" sz="2400" b="1" i="1">
                <a:solidFill>
                  <a:prstClr val="black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a</a:t>
            </a:r>
            <a:r>
              <a:rPr lang="zh-CN" altLang="en-US" sz="2400">
                <a:solidFill>
                  <a:prstClr val="black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∥</a:t>
            </a:r>
            <a:r>
              <a:rPr lang="en-US" altLang="zh-CN" sz="2400" b="1" i="1">
                <a:solidFill>
                  <a:prstClr val="black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b</a:t>
            </a:r>
            <a:r>
              <a:rPr lang="zh-CN" altLang="en-US" sz="2400">
                <a:solidFill>
                  <a:prstClr val="black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；</a:t>
            </a:r>
            <a:endParaRPr lang="zh-CN" altLang="en-US" sz="2400">
              <a:solidFill>
                <a:prstClr val="black"/>
              </a:solidFill>
              <a:latin typeface="Times New Roman" panose="02020603050405020304" pitchFamily="18" charset="0"/>
              <a:ea typeface="黑体" panose="02010609060101010101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Clr>
                <a:srgbClr val="3873D2"/>
              </a:buClr>
              <a:buFont typeface="Wingdings" panose="05000000000000000000" charset="0"/>
              <a:buChar char="l"/>
            </a:pPr>
            <a:r>
              <a:rPr lang="zh-CN" altLang="en-US" sz="2400" smtClean="0">
                <a:solidFill>
                  <a:prstClr val="black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规定</a:t>
            </a:r>
            <a:r>
              <a:rPr lang="zh-CN" altLang="en-US" sz="2400">
                <a:solidFill>
                  <a:prstClr val="black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，零向量和任意向量共线。</a:t>
            </a:r>
            <a:endParaRPr lang="en-US" altLang="zh-CN" sz="2400">
              <a:solidFill>
                <a:prstClr val="black"/>
              </a:solidFill>
              <a:latin typeface="Times New Roman" panose="02020603050405020304" pitchFamily="18" charset="0"/>
              <a:ea typeface="黑体" panose="02010609060101010101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>
          <p:custDataLst>
            <p:tags r:id="rId2"/>
          </p:custDataLst>
        </p:nvPr>
      </p:nvGrpSpPr>
      <p:grpSpPr>
        <a:xfrm>
          <a:off x="0" y="0"/>
          <a:ext cx="0" cy="0"/>
        </a:xfrm>
      </p:grpSpPr>
      <p:sp>
        <p:nvSpPr>
          <p:cNvPr id="58" name="矩形 57" title=""/>
          <p:cNvSpPr/>
          <p:nvPr>
            <p:custDataLst>
              <p:tags r:id="rId3"/>
            </p:custDataLst>
          </p:nvPr>
        </p:nvSpPr>
        <p:spPr>
          <a:xfrm flipH="1">
            <a:off x="-15240" y="0"/>
            <a:ext cx="12206605" cy="6858000"/>
          </a:xfrm>
          <a:prstGeom prst="rect">
            <a:avLst/>
          </a:prstGeom>
          <a:gradFill flip="none" rotWithShape="1">
            <a:gsLst>
              <a:gs pos="0">
                <a:srgbClr val="EEF6FF">
                  <a:alpha val="0"/>
                </a:srgbClr>
              </a:gs>
              <a:gs pos="79000">
                <a:srgbClr val="D0E9F0">
                  <a:alpha val="36000"/>
                </a:srgbClr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0" name="组合 19" title=""/>
          <p:cNvGrpSpPr/>
          <p:nvPr>
            <p:custDataLst>
              <p:tags r:id="rId4"/>
            </p:custDataLst>
          </p:nvPr>
        </p:nvGrpSpPr>
        <p:grpSpPr>
          <a:xfrm>
            <a:off x="605790" y="327025"/>
            <a:ext cx="5932805" cy="521970"/>
            <a:chOff x="952" y="529"/>
            <a:chExt cx="9343" cy="822"/>
          </a:xfrm>
        </p:grpSpPr>
        <p:sp>
          <p:nvSpPr>
            <p:cNvPr id="39" name="文本框 38"/>
            <p:cNvSpPr txBox="1"/>
            <p:nvPr>
              <p:custDataLst>
                <p:tags r:id="rId5"/>
              </p:custDataLst>
            </p:nvPr>
          </p:nvSpPr>
          <p:spPr>
            <a:xfrm>
              <a:off x="1884" y="529"/>
              <a:ext cx="8411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2800" b="1">
                  <a:solidFill>
                    <a:schemeClr val="tx1"/>
                  </a:solidFill>
                  <a:latin typeface="黑体" panose="02010609060101010101" charset="-122"/>
                  <a:ea typeface="黑体" panose="02010609060101010101" charset="-122"/>
                </a:rPr>
                <a:t>新课探究</a:t>
              </a:r>
              <a:endParaRPr lang="zh-CN" altLang="en-US" sz="28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endParaRPr>
            </a:p>
          </p:txBody>
        </p:sp>
        <p:grpSp>
          <p:nvGrpSpPr>
            <p:cNvPr id="40" name="组合 39"/>
            <p:cNvGrpSpPr/>
            <p:nvPr>
              <p:custDataLst>
                <p:tags r:id="rId6"/>
              </p:custDataLst>
            </p:nvPr>
          </p:nvGrpSpPr>
          <p:grpSpPr>
            <a:xfrm flipH="1">
              <a:off x="952" y="609"/>
              <a:ext cx="791" cy="650"/>
              <a:chOff x="154433" y="372836"/>
              <a:chExt cx="450405" cy="412977"/>
            </a:xfrm>
          </p:grpSpPr>
          <p:sp>
            <p:nvSpPr>
              <p:cNvPr id="41" name="平行四边形 8"/>
              <p:cNvSpPr/>
              <p:nvPr>
                <p:custDataLst>
                  <p:tags r:id="rId7"/>
                </p:custDataLst>
              </p:nvPr>
            </p:nvSpPr>
            <p:spPr>
              <a:xfrm>
                <a:off x="154433" y="372836"/>
                <a:ext cx="332838" cy="412977"/>
              </a:xfrm>
              <a:custGeom>
                <a:gdLst>
                  <a:gd name="connsiteX0" fmla="*/ 12915 w 3994169"/>
                  <a:gd name="connsiteY0" fmla="*/ 4501132 h 4955863"/>
                  <a:gd name="connsiteX1" fmla="*/ 1168268 w 3994169"/>
                  <a:gd name="connsiteY1" fmla="*/ 265269 h 4955863"/>
                  <a:gd name="connsiteX2" fmla="*/ 1515580 w 3994169"/>
                  <a:gd name="connsiteY2" fmla="*/ 0 h 4955863"/>
                  <a:gd name="connsiteX3" fmla="*/ 3633942 w 3994169"/>
                  <a:gd name="connsiteY3" fmla="*/ 0 h 4955863"/>
                  <a:gd name="connsiteX4" fmla="*/ 3981255 w 3994169"/>
                  <a:gd name="connsiteY4" fmla="*/ 454731 h 4955863"/>
                  <a:gd name="connsiteX5" fmla="*/ 2825902 w 3994169"/>
                  <a:gd name="connsiteY5" fmla="*/ 4690594 h 4955863"/>
                  <a:gd name="connsiteX6" fmla="*/ 2478590 w 3994169"/>
                  <a:gd name="connsiteY6" fmla="*/ 4955863 h 4955863"/>
                  <a:gd name="connsiteX7" fmla="*/ 360228 w 3994169"/>
                  <a:gd name="connsiteY7" fmla="*/ 4955863 h 4955863"/>
                  <a:gd name="connsiteX8" fmla="*/ 12915 w 3994169"/>
                  <a:gd name="connsiteY8" fmla="*/ 4501132 h 4955863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994169" h="4955863">
                    <a:moveTo>
                      <a:pt x="12915" y="4501132"/>
                    </a:moveTo>
                    <a:lnTo>
                      <a:pt x="1168268" y="265269"/>
                    </a:lnTo>
                    <a:cubicBezTo>
                      <a:pt x="1210956" y="108760"/>
                      <a:pt x="1353354" y="0"/>
                      <a:pt x="1515580" y="0"/>
                    </a:cubicBezTo>
                    <a:lnTo>
                      <a:pt x="3633942" y="0"/>
                    </a:lnTo>
                    <a:cubicBezTo>
                      <a:pt x="3871499" y="0"/>
                      <a:pt x="4043766" y="225547"/>
                      <a:pt x="3981255" y="454731"/>
                    </a:cubicBezTo>
                    <a:lnTo>
                      <a:pt x="2825902" y="4690594"/>
                    </a:lnTo>
                    <a:cubicBezTo>
                      <a:pt x="2783214" y="4847103"/>
                      <a:pt x="2640815" y="4955863"/>
                      <a:pt x="2478590" y="4955863"/>
                    </a:cubicBezTo>
                    <a:lnTo>
                      <a:pt x="360228" y="4955863"/>
                    </a:lnTo>
                    <a:cubicBezTo>
                      <a:pt x="122671" y="4955863"/>
                      <a:pt x="-49596" y="4730316"/>
                      <a:pt x="12915" y="4501132"/>
                    </a:cubicBezTo>
                  </a:path>
                </a:pathLst>
              </a:custGeom>
              <a:gradFill flip="none" rotWithShape="1">
                <a:gsLst>
                  <a:gs pos="0">
                    <a:srgbClr val="0E48D9"/>
                  </a:gs>
                  <a:gs pos="100000">
                    <a:srgbClr val="679FDD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42" name="平行四边形 8"/>
              <p:cNvSpPr/>
              <p:nvPr>
                <p:custDataLst>
                  <p:tags r:id="rId8"/>
                </p:custDataLst>
              </p:nvPr>
            </p:nvSpPr>
            <p:spPr>
              <a:xfrm>
                <a:off x="444945" y="587422"/>
                <a:ext cx="159893" cy="198391"/>
              </a:xfrm>
              <a:custGeom>
                <a:gdLst>
                  <a:gd name="connsiteX0" fmla="*/ 12915 w 3994169"/>
                  <a:gd name="connsiteY0" fmla="*/ 4501132 h 4955863"/>
                  <a:gd name="connsiteX1" fmla="*/ 1168268 w 3994169"/>
                  <a:gd name="connsiteY1" fmla="*/ 265269 h 4955863"/>
                  <a:gd name="connsiteX2" fmla="*/ 1515580 w 3994169"/>
                  <a:gd name="connsiteY2" fmla="*/ 0 h 4955863"/>
                  <a:gd name="connsiteX3" fmla="*/ 3633942 w 3994169"/>
                  <a:gd name="connsiteY3" fmla="*/ 0 h 4955863"/>
                  <a:gd name="connsiteX4" fmla="*/ 3981255 w 3994169"/>
                  <a:gd name="connsiteY4" fmla="*/ 454731 h 4955863"/>
                  <a:gd name="connsiteX5" fmla="*/ 2825902 w 3994169"/>
                  <a:gd name="connsiteY5" fmla="*/ 4690594 h 4955863"/>
                  <a:gd name="connsiteX6" fmla="*/ 2478590 w 3994169"/>
                  <a:gd name="connsiteY6" fmla="*/ 4955863 h 4955863"/>
                  <a:gd name="connsiteX7" fmla="*/ 360228 w 3994169"/>
                  <a:gd name="connsiteY7" fmla="*/ 4955863 h 4955863"/>
                  <a:gd name="connsiteX8" fmla="*/ 12915 w 3994169"/>
                  <a:gd name="connsiteY8" fmla="*/ 4501132 h 4955863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994169" h="4955863">
                    <a:moveTo>
                      <a:pt x="12915" y="4501132"/>
                    </a:moveTo>
                    <a:lnTo>
                      <a:pt x="1168268" y="265269"/>
                    </a:lnTo>
                    <a:cubicBezTo>
                      <a:pt x="1210956" y="108760"/>
                      <a:pt x="1353354" y="0"/>
                      <a:pt x="1515580" y="0"/>
                    </a:cubicBezTo>
                    <a:lnTo>
                      <a:pt x="3633942" y="0"/>
                    </a:lnTo>
                    <a:cubicBezTo>
                      <a:pt x="3871499" y="0"/>
                      <a:pt x="4043766" y="225547"/>
                      <a:pt x="3981255" y="454731"/>
                    </a:cubicBezTo>
                    <a:lnTo>
                      <a:pt x="2825902" y="4690594"/>
                    </a:lnTo>
                    <a:cubicBezTo>
                      <a:pt x="2783214" y="4847103"/>
                      <a:pt x="2640815" y="4955863"/>
                      <a:pt x="2478590" y="4955863"/>
                    </a:cubicBezTo>
                    <a:lnTo>
                      <a:pt x="360228" y="4955863"/>
                    </a:lnTo>
                    <a:cubicBezTo>
                      <a:pt x="122671" y="4955863"/>
                      <a:pt x="-49596" y="4730316"/>
                      <a:pt x="12915" y="4501132"/>
                    </a:cubicBezTo>
                  </a:path>
                </a:pathLst>
              </a:custGeom>
              <a:gradFill flip="none" rotWithShape="1">
                <a:gsLst>
                  <a:gs pos="0">
                    <a:srgbClr val="0E48D9"/>
                  </a:gs>
                  <a:gs pos="100000">
                    <a:srgbClr val="387DE8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</p:grpSp>
      </p:grpSp>
      <p:cxnSp>
        <p:nvCxnSpPr>
          <p:cNvPr id="13" name="直接连接符 12" title=""/>
          <p:cNvCxnSpPr/>
          <p:nvPr>
            <p:custDataLst>
              <p:tags r:id="rId9"/>
            </p:custDataLst>
          </p:nvPr>
        </p:nvCxnSpPr>
        <p:spPr>
          <a:xfrm>
            <a:off x="10941050" y="476885"/>
            <a:ext cx="737870" cy="0"/>
          </a:xfrm>
          <a:prstGeom prst="line">
            <a:avLst/>
          </a:prstGeom>
          <a:ln>
            <a:solidFill>
              <a:srgbClr val="0E48D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 title=""/>
          <p:cNvSpPr txBox="1"/>
          <p:nvPr>
            <p:custDataLst>
              <p:tags r:id="rId10"/>
            </p:custDataLst>
          </p:nvPr>
        </p:nvSpPr>
        <p:spPr>
          <a:xfrm>
            <a:off x="784225" y="887095"/>
            <a:ext cx="10513060" cy="130556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indent="457200" algn="just" fontAlgn="auto">
              <a:lnSpc>
                <a:spcPct val="150000"/>
              </a:lnSpc>
            </a:pPr>
            <a:r>
              <a:rPr lang="zh-CN" sz="2400" b="1">
                <a:solidFill>
                  <a:srgbClr val="2B67DA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问题</a:t>
            </a:r>
            <a:r>
              <a:rPr lang="en-US" altLang="zh-CN" sz="2400" b="1">
                <a:solidFill>
                  <a:srgbClr val="2B67DA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2</a:t>
            </a:r>
            <a:r>
              <a:rPr lang="zh-CN" sz="2400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 </a:t>
            </a:r>
            <a:r>
              <a:rPr lang="en-US" altLang="zh-CN" sz="2400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    </a:t>
            </a:r>
            <a:r>
              <a:rPr lang="zh-CN" sz="2400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在学习完平面向量的相关概念以后，我们研究了平面向量的线性运算，你能类比平面向量，研究空间向量的线性运算吗？</a:t>
            </a:r>
            <a:endParaRPr lang="zh-CN" sz="2400">
              <a:latin typeface="Times New Roman" panose="02020603050405020304" pitchFamily="18" charset="0"/>
              <a:ea typeface="黑体" panose="02010609060101010101" charset="-122"/>
              <a:cs typeface="Times New Roman" panose="02020603050405020304" pitchFamily="18" charset="0"/>
            </a:endParaRPr>
          </a:p>
        </p:txBody>
      </p:sp>
      <p:sp>
        <p:nvSpPr>
          <p:cNvPr id="30" name="任意多边形: 形状 41" title=""/>
          <p:cNvSpPr/>
          <p:nvPr>
            <p:custDataLst>
              <p:tags r:id="rId11"/>
            </p:custDataLst>
          </p:nvPr>
        </p:nvSpPr>
        <p:spPr>
          <a:xfrm>
            <a:off x="0" y="4877435"/>
            <a:ext cx="12192000" cy="1980565"/>
          </a:xfrm>
          <a:custGeom>
            <a:gdLst>
              <a:gd name="connsiteX0" fmla="*/ 12192000 w 12192000"/>
              <a:gd name="connsiteY0" fmla="*/ 0 h 1805490"/>
              <a:gd name="connsiteX1" fmla="*/ 12192000 w 12192000"/>
              <a:gd name="connsiteY1" fmla="*/ 1805490 h 1805490"/>
              <a:gd name="connsiteX2" fmla="*/ 0 w 12192000"/>
              <a:gd name="connsiteY2" fmla="*/ 1805490 h 1805490"/>
              <a:gd name="connsiteX3" fmla="*/ 0 w 12192000"/>
              <a:gd name="connsiteY3" fmla="*/ 0 h 1805490"/>
              <a:gd name="connsiteX4" fmla="*/ 88209 w 12192000"/>
              <a:gd name="connsiteY4" fmla="*/ 45501 h 1805490"/>
              <a:gd name="connsiteX5" fmla="*/ 6096000 w 12192000"/>
              <a:gd name="connsiteY5" fmla="*/ 1212164 h 1805490"/>
              <a:gd name="connsiteX6" fmla="*/ 12103791 w 12192000"/>
              <a:gd name="connsiteY6" fmla="*/ 45501 h 1805490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1805490">
                <a:moveTo>
                  <a:pt x="12192000" y="0"/>
                </a:moveTo>
                <a:lnTo>
                  <a:pt x="12192000" y="1805490"/>
                </a:lnTo>
                <a:lnTo>
                  <a:pt x="0" y="1805490"/>
                </a:lnTo>
                <a:lnTo>
                  <a:pt x="0" y="0"/>
                </a:lnTo>
                <a:lnTo>
                  <a:pt x="88209" y="45501"/>
                </a:lnTo>
                <a:cubicBezTo>
                  <a:pt x="1625737" y="766325"/>
                  <a:pt x="3749812" y="1212164"/>
                  <a:pt x="6096000" y="1212164"/>
                </a:cubicBezTo>
                <a:cubicBezTo>
                  <a:pt x="8442189" y="1212164"/>
                  <a:pt x="10566264" y="766325"/>
                  <a:pt x="12103791" y="45501"/>
                </a:cubicBezTo>
                <a:close/>
              </a:path>
            </a:pathLst>
          </a:custGeom>
          <a:gradFill flip="none" rotWithShape="1">
            <a:gsLst>
              <a:gs pos="0">
                <a:srgbClr val="4077DB"/>
              </a:gs>
              <a:gs pos="100000">
                <a:srgbClr val="99BFE6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9" name="组合 28" title=""/>
          <p:cNvGrpSpPr/>
          <p:nvPr>
            <p:custDataLst>
              <p:tags r:id="rId12"/>
            </p:custDataLst>
          </p:nvPr>
        </p:nvGrpSpPr>
        <p:grpSpPr>
          <a:xfrm>
            <a:off x="878840" y="2851150"/>
            <a:ext cx="10328275" cy="1953895"/>
            <a:chOff x="1384" y="4099"/>
            <a:chExt cx="16265" cy="3077"/>
          </a:xfrm>
        </p:grpSpPr>
        <p:sp>
          <p:nvSpPr>
            <p:cNvPr id="28" name="圆角矩形 27"/>
            <p:cNvSpPr/>
            <p:nvPr>
              <p:custDataLst>
                <p:tags r:id="rId13"/>
              </p:custDataLst>
            </p:nvPr>
          </p:nvSpPr>
          <p:spPr>
            <a:xfrm>
              <a:off x="1384" y="4099"/>
              <a:ext cx="16265" cy="3077"/>
            </a:xfrm>
            <a:prstGeom prst="roundRect">
              <a:avLst>
                <a:gd name="adj" fmla="val 50000"/>
              </a:avLst>
            </a:prstGeom>
            <a:solidFill>
              <a:srgbClr val="EEF7F9"/>
            </a:solidFill>
            <a:ln w="15875">
              <a:solidFill>
                <a:srgbClr val="3873D2"/>
              </a:solidFill>
              <a:prstDash val="dash"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文本框 4"/>
            <p:cNvSpPr txBox="1"/>
            <p:nvPr>
              <p:custDataLst>
                <p:tags r:id="rId14"/>
              </p:custDataLst>
            </p:nvPr>
          </p:nvSpPr>
          <p:spPr>
            <a:xfrm>
              <a:off x="1745" y="4694"/>
              <a:ext cx="15714" cy="1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400">
                  <a:solidFill>
                    <a:prstClr val="black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        </a:t>
              </a:r>
              <a:r>
                <a:rPr lang="zh-CN" altLang="en-US" sz="2400">
                  <a:solidFill>
                    <a:prstClr val="black"/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平面向量的线性运算有</a:t>
              </a:r>
              <a:r>
                <a:rPr lang="zh-CN" altLang="en-US" sz="2400" b="1">
                  <a:solidFill>
                    <a:srgbClr val="2C68D9"/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加法</a:t>
              </a:r>
              <a:r>
                <a:rPr lang="zh-CN" altLang="en-US" sz="2400">
                  <a:solidFill>
                    <a:srgbClr val="2C68D9"/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、</a:t>
              </a:r>
              <a:r>
                <a:rPr lang="zh-CN" altLang="en-US" sz="2400" b="1">
                  <a:solidFill>
                    <a:srgbClr val="2C68D9"/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减法</a:t>
              </a:r>
              <a:r>
                <a:rPr lang="zh-CN" altLang="en-US" sz="2400">
                  <a:solidFill>
                    <a:srgbClr val="2C68D9"/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和</a:t>
              </a:r>
              <a:r>
                <a:rPr lang="zh-CN" altLang="en-US" sz="2400" b="1">
                  <a:solidFill>
                    <a:srgbClr val="2C68D9"/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数乘运算</a:t>
              </a:r>
              <a:r>
                <a:rPr lang="zh-CN" altLang="en-US" sz="2400">
                  <a:solidFill>
                    <a:prstClr val="black"/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。先研究它们的定义及运算法则，再研究它们的运算律。</a:t>
              </a:r>
              <a:endParaRPr lang="en-US" altLang="zh-CN" sz="240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p="http://schemas.openxmlformats.org/presentationml/2006/main">
  <p:tag name="AS_UNIQUEID" val="4415"/>
</p:tagLst>
</file>

<file path=ppt/tags/tag10.xml><?xml version="1.0" encoding="utf-8"?>
<p:tagLst xmlns:p="http://schemas.openxmlformats.org/presentationml/2006/main">
  <p:tag name="AS_UNIQUEID" val="4424"/>
</p:tagLst>
</file>

<file path=ppt/tags/tag100.xml><?xml version="1.0" encoding="utf-8"?>
<p:tagLst xmlns:p="http://schemas.openxmlformats.org/presentationml/2006/main">
  <p:tag name="AS_UNIQUEID" val="4508"/>
</p:tagLst>
</file>

<file path=ppt/tags/tag101.xml><?xml version="1.0" encoding="utf-8"?>
<p:tagLst xmlns:p="http://schemas.openxmlformats.org/presentationml/2006/main">
  <p:tag name="AS_UNIQUEID" val="4509"/>
  <p:tag name="KSO_WM_BEAUTIFY_FLAG" val=""/>
</p:tagLst>
</file>

<file path=ppt/tags/tag102.xml><?xml version="1.0" encoding="utf-8"?>
<p:tagLst xmlns:p="http://schemas.openxmlformats.org/presentationml/2006/main">
  <p:tag name="AS_UNIQUEID" val="4510"/>
  <p:tag name="KSO_WM_BEAUTIFY_FLAG" val=""/>
</p:tagLst>
</file>

<file path=ppt/tags/tag103.xml><?xml version="1.0" encoding="utf-8"?>
<p:tagLst xmlns:p="http://schemas.openxmlformats.org/presentationml/2006/main">
  <p:tag name="AS_UNIQUEID" val="4511"/>
</p:tagLst>
</file>

<file path=ppt/tags/tag104.xml><?xml version="1.0" encoding="utf-8"?>
<p:tagLst xmlns:p="http://schemas.openxmlformats.org/presentationml/2006/main">
  <p:tag name="AS_UNIQUEID" val="4414"/>
</p:tagLst>
</file>

<file path=ppt/tags/tag105.xml><?xml version="1.0" encoding="utf-8"?>
<p:tagLst xmlns:p="http://schemas.openxmlformats.org/presentationml/2006/main">
  <p:tag name="AS_UNIQUEID" val="4512"/>
  <p:tag name="KSO_WM_DIAGRAM_VIRTUALLY_FRAME" val="{&quot;height&quot;:420.84188976377953,&quot;left&quot;:0,&quot;top&quot;:119.15811023622048,&quot;width&quot;:960}"/>
</p:tagLst>
</file>

<file path=ppt/tags/tag106.xml><?xml version="1.0" encoding="utf-8"?>
<p:tagLst xmlns:p="http://schemas.openxmlformats.org/presentationml/2006/main">
  <p:tag name="AS_UNIQUEID" val="4513"/>
  <p:tag name="KSO_WM_DIAGRAM_VIRTUALLY_FRAME" val="{&quot;height&quot;:319.8,&quot;left&quot;:122.4,&quot;top&quot;:180.25,&quot;width&quot;:706.65}"/>
</p:tagLst>
</file>

<file path=ppt/tags/tag107.xml><?xml version="1.0" encoding="utf-8"?>
<p:tagLst xmlns:p="http://schemas.openxmlformats.org/presentationml/2006/main">
  <p:tag name="AS_UNIQUEID" val="4514"/>
  <p:tag name="KSO_WM_DIAGRAM_VIRTUALLY_FRAME" val="{&quot;height&quot;:319.8,&quot;left&quot;:122.4,&quot;top&quot;:180.25,&quot;width&quot;:706.65}"/>
</p:tagLst>
</file>

<file path=ppt/tags/tag108.xml><?xml version="1.0" encoding="utf-8"?>
<p:tagLst xmlns:p="http://schemas.openxmlformats.org/presentationml/2006/main">
  <p:tag name="AS_UNIQUEID" val="4515"/>
  <p:tag name="KSO_WM_DIAGRAM_VIRTUALLY_FRAME" val="{&quot;height&quot;:319.8,&quot;left&quot;:122.4,&quot;top&quot;:180.25,&quot;width&quot;:706.65}"/>
</p:tagLst>
</file>

<file path=ppt/tags/tag109.xml><?xml version="1.0" encoding="utf-8"?>
<p:tagLst xmlns:p="http://schemas.openxmlformats.org/presentationml/2006/main">
  <p:tag name="AS_UNIQUEID" val="4516"/>
  <p:tag name="KSO_WM_DIAGRAM_VIRTUALLY_FRAME" val="{&quot;height&quot;:319.8,&quot;left&quot;:122.4,&quot;top&quot;:180.25,&quot;width&quot;:706.65}"/>
</p:tagLst>
</file>

<file path=ppt/tags/tag11.xml><?xml version="1.0" encoding="utf-8"?>
<p:tagLst xmlns:p="http://schemas.openxmlformats.org/presentationml/2006/main">
  <p:tag name="AS_UNIQUEID" val="4425"/>
</p:tagLst>
</file>

<file path=ppt/tags/tag110.xml><?xml version="1.0" encoding="utf-8"?>
<p:tagLst xmlns:p="http://schemas.openxmlformats.org/presentationml/2006/main">
  <p:tag name="AS_UNIQUEID" val="4517"/>
  <p:tag name="KSO_WM_BEAUTIFY_FLAG" val=""/>
  <p:tag name="KSO_WM_DIAGRAM_VIRTUALLY_FRAME" val="{&quot;height&quot;:319.8,&quot;left&quot;:122.4,&quot;top&quot;:180.25,&quot;width&quot;:706.65}"/>
</p:tagLst>
</file>

<file path=ppt/tags/tag111.xml><?xml version="1.0" encoding="utf-8"?>
<p:tagLst xmlns:p="http://schemas.openxmlformats.org/presentationml/2006/main">
  <p:tag name="AS_UNIQUEID" val="4518"/>
  <p:tag name="KSO_WM_BEAUTIFY_FLAG" val=""/>
  <p:tag name="KSO_WM_DIAGRAM_VIRTUALLY_FRAME" val="{&quot;height&quot;:319.8,&quot;left&quot;:122.4,&quot;top&quot;:180.25,&quot;width&quot;:706.65}"/>
</p:tagLst>
</file>

<file path=ppt/tags/tag112.xml><?xml version="1.0" encoding="utf-8"?>
<p:tagLst xmlns:p="http://schemas.openxmlformats.org/presentationml/2006/main">
  <p:tag name="AS_UNIQUEID" val="4519"/>
  <p:tag name="KSO_WM_DIAGRAM_VIRTUALLY_FRAME" val="{&quot;height&quot;:319.8,&quot;left&quot;:122.4,&quot;top&quot;:180.25,&quot;width&quot;:706.65}"/>
</p:tagLst>
</file>

<file path=ppt/tags/tag113.xml><?xml version="1.0" encoding="utf-8"?>
<p:tagLst xmlns:p="http://schemas.openxmlformats.org/presentationml/2006/main">
  <p:tag name="AS_UNIQUEID" val="4520"/>
  <p:tag name="KSO_WM_BEAUTIFY_FLAG" val=""/>
  <p:tag name="KSO_WM_DIAGRAM_VIRTUALLY_FRAME" val="{&quot;height&quot;:319.8,&quot;left&quot;:122.4,&quot;top&quot;:180.25,&quot;width&quot;:706.65}"/>
</p:tagLst>
</file>

<file path=ppt/tags/tag114.xml><?xml version="1.0" encoding="utf-8"?>
<p:tagLst xmlns:p="http://schemas.openxmlformats.org/presentationml/2006/main">
  <p:tag name="AS_UNIQUEID" val="4521"/>
  <p:tag name="KSO_WM_BEAUTIFY_FLAG" val=""/>
  <p:tag name="KSO_WM_DIAGRAM_VIRTUALLY_FRAME" val="{&quot;height&quot;:319.8,&quot;left&quot;:122.4,&quot;top&quot;:180.25,&quot;width&quot;:706.65}"/>
</p:tagLst>
</file>

<file path=ppt/tags/tag115.xml><?xml version="1.0" encoding="utf-8"?>
<p:tagLst xmlns:p="http://schemas.openxmlformats.org/presentationml/2006/main">
  <p:tag name="AS_UNIQUEID" val="4522"/>
  <p:tag name="KSO_WM_DIAGRAM_VIRTUALLY_FRAME" val="{&quot;height&quot;:319.8,&quot;left&quot;:122.4,&quot;top&quot;:180.25,&quot;width&quot;:706.65}"/>
</p:tagLst>
</file>

<file path=ppt/tags/tag116.xml><?xml version="1.0" encoding="utf-8"?>
<p:tagLst xmlns:p="http://schemas.openxmlformats.org/presentationml/2006/main">
  <p:tag name="AS_UNIQUEID" val="4523"/>
  <p:tag name="KSO_WM_BEAUTIFY_FLAG" val=""/>
  <p:tag name="KSO_WM_DIAGRAM_VIRTUALLY_FRAME" val="{&quot;height&quot;:319.8,&quot;left&quot;:122.4,&quot;top&quot;:180.25,&quot;width&quot;:706.65}"/>
</p:tagLst>
</file>

<file path=ppt/tags/tag117.xml><?xml version="1.0" encoding="utf-8"?>
<p:tagLst xmlns:p="http://schemas.openxmlformats.org/presentationml/2006/main">
  <p:tag name="AS_UNIQUEID" val="4524"/>
  <p:tag name="KSO_WM_BEAUTIFY_FLAG" val=""/>
  <p:tag name="KSO_WM_DIAGRAM_VIRTUALLY_FRAME" val="{&quot;height&quot;:319.8,&quot;left&quot;:122.4,&quot;top&quot;:180.25,&quot;width&quot;:706.65}"/>
</p:tagLst>
</file>

<file path=ppt/tags/tag118.xml><?xml version="1.0" encoding="utf-8"?>
<p:tagLst xmlns:p="http://schemas.openxmlformats.org/presentationml/2006/main">
  <p:tag name="AS_UNIQUEID" val="4525"/>
</p:tagLst>
</file>

<file path=ppt/tags/tag119.xml><?xml version="1.0" encoding="utf-8"?>
<p:tagLst xmlns:p="http://schemas.openxmlformats.org/presentationml/2006/main">
  <p:tag name="AS_UNIQUEID" val="4526"/>
</p:tagLst>
</file>

<file path=ppt/tags/tag12.xml><?xml version="1.0" encoding="utf-8"?>
<p:tagLst xmlns:p="http://schemas.openxmlformats.org/presentationml/2006/main">
  <p:tag name="AS_UNIQUEID" val="4426"/>
</p:tagLst>
</file>

<file path=ppt/tags/tag120.xml><?xml version="1.0" encoding="utf-8"?>
<p:tagLst xmlns:p="http://schemas.openxmlformats.org/presentationml/2006/main">
  <p:tag name="AS_UNIQUEID" val="4527"/>
</p:tagLst>
</file>

<file path=ppt/tags/tag121.xml><?xml version="1.0" encoding="utf-8"?>
<p:tagLst xmlns:p="http://schemas.openxmlformats.org/presentationml/2006/main">
  <p:tag name="AS_UNIQUEID" val="4528"/>
</p:tagLst>
</file>

<file path=ppt/tags/tag122.xml><?xml version="1.0" encoding="utf-8"?>
<p:tagLst xmlns:p="http://schemas.openxmlformats.org/presentationml/2006/main">
  <p:tag name="AS_UNIQUEID" val="4529"/>
  <p:tag name="KSO_WM_BEAUTIFY_FLAG" val=""/>
</p:tagLst>
</file>

<file path=ppt/tags/tag123.xml><?xml version="1.0" encoding="utf-8"?>
<p:tagLst xmlns:p="http://schemas.openxmlformats.org/presentationml/2006/main">
  <p:tag name="AS_UNIQUEID" val="4530"/>
</p:tagLst>
</file>

<file path=ppt/tags/tag124.xml><?xml version="1.0" encoding="utf-8"?>
<p:tagLst xmlns:p="http://schemas.openxmlformats.org/presentationml/2006/main">
  <p:tag name="AS_UNIQUEID" val="4531"/>
  <p:tag name="KSO_WM_BEAUTIFY_FLAG" val=""/>
</p:tagLst>
</file>

<file path=ppt/tags/tag125.xml><?xml version="1.0" encoding="utf-8"?>
<p:tagLst xmlns:p="http://schemas.openxmlformats.org/presentationml/2006/main">
  <p:tag name="AS_UNIQUEID" val="4532"/>
</p:tagLst>
</file>

<file path=ppt/tags/tag126.xml><?xml version="1.0" encoding="utf-8"?>
<p:tagLst xmlns:p="http://schemas.openxmlformats.org/presentationml/2006/main">
  <p:tag name="AS_UNIQUEID" val="4533"/>
  <p:tag name="KSO_WM_BEAUTIFY_FLAG" val=""/>
</p:tagLst>
</file>

<file path=ppt/tags/tag127.xml><?xml version="1.0" encoding="utf-8"?>
<p:tagLst xmlns:p="http://schemas.openxmlformats.org/presentationml/2006/main">
  <p:tag name="AS_UNIQUEID" val="4534"/>
  <p:tag name="KSO_WM_BEAUTIFY_FLAG" val=""/>
</p:tagLst>
</file>

<file path=ppt/tags/tag128.xml><?xml version="1.0" encoding="utf-8"?>
<p:tagLst xmlns:p="http://schemas.openxmlformats.org/presentationml/2006/main">
  <p:tag name="AS_UNIQUEID" val="4535"/>
</p:tagLst>
</file>

<file path=ppt/tags/tag129.xml><?xml version="1.0" encoding="utf-8"?>
<p:tagLst xmlns:p="http://schemas.openxmlformats.org/presentationml/2006/main">
  <p:tag name="AS_UNIQUEID" val="4536"/>
  <p:tag name="KSO_WM_BEAUTIFY_FLAG" val=""/>
</p:tagLst>
</file>

<file path=ppt/tags/tag13.xml><?xml version="1.0" encoding="utf-8"?>
<p:tagLst xmlns:p="http://schemas.openxmlformats.org/presentationml/2006/main">
  <p:tag name="AS_UNIQUEID" val="4427"/>
</p:tagLst>
</file>

<file path=ppt/tags/tag130.xml><?xml version="1.0" encoding="utf-8"?>
<p:tagLst xmlns:p="http://schemas.openxmlformats.org/presentationml/2006/main">
  <p:tag name="AS_UNIQUEID" val="4537"/>
</p:tagLst>
</file>

<file path=ppt/tags/tag131.xml><?xml version="1.0" encoding="utf-8"?>
<p:tagLst xmlns:p="http://schemas.openxmlformats.org/presentationml/2006/main">
  <p:tag name="AS_UNIQUEID" val="4538"/>
  <p:tag name="KSO_WM_BEAUTIFY_FLAG" val=""/>
</p:tagLst>
</file>

<file path=ppt/tags/tag132.xml><?xml version="1.0" encoding="utf-8"?>
<p:tagLst xmlns:p="http://schemas.openxmlformats.org/presentationml/2006/main">
  <p:tag name="AS_UNIQUEID" val="4539"/>
  <p:tag name="KSO_WM_BEAUTIFY_FLAG" val=""/>
</p:tagLst>
</file>

<file path=ppt/tags/tag133.xml><?xml version="1.0" encoding="utf-8"?>
<p:tagLst xmlns:p="http://schemas.openxmlformats.org/presentationml/2006/main">
  <p:tag name="AS_UNIQUEID" val="4540"/>
</p:tagLst>
</file>

<file path=ppt/tags/tag134.xml><?xml version="1.0" encoding="utf-8"?>
<p:tagLst xmlns:p="http://schemas.openxmlformats.org/presentationml/2006/main">
  <p:tag name="AS_UNIQUEID" val="4541"/>
  <p:tag name="KSO_WM_BEAUTIFY_FLAG" val=""/>
</p:tagLst>
</file>

<file path=ppt/tags/tag135.xml><?xml version="1.0" encoding="utf-8"?>
<p:tagLst xmlns:p="http://schemas.openxmlformats.org/presentationml/2006/main">
  <p:tag name="AS_UNIQUEID" val="4542"/>
  <p:tag name="KSO_WM_BEAUTIFY_FLAG" val=""/>
</p:tagLst>
</file>

<file path=ppt/tags/tag136.xml><?xml version="1.0" encoding="utf-8"?>
<p:tagLst xmlns:p="http://schemas.openxmlformats.org/presentationml/2006/main">
  <p:tag name="AS_UNIQUEID" val="4543"/>
  <p:tag name="KSO_WM_BEAUTIFY_FLAG" val=""/>
</p:tagLst>
</file>

<file path=ppt/tags/tag137.xml><?xml version="1.0" encoding="utf-8"?>
<p:tagLst xmlns:p="http://schemas.openxmlformats.org/presentationml/2006/main">
  <p:tag name="AS_UNIQUEID" val="4544"/>
</p:tagLst>
</file>

<file path=ppt/tags/tag138.xml><?xml version="1.0" encoding="utf-8"?>
<p:tagLst xmlns:p="http://schemas.openxmlformats.org/presentationml/2006/main">
  <p:tag name="AS_UNIQUEID" val="4545"/>
  <p:tag name="KSO_WM_BEAUTIFY_FLAG" val=""/>
</p:tagLst>
</file>

<file path=ppt/tags/tag139.xml><?xml version="1.0" encoding="utf-8"?>
<p:tagLst xmlns:p="http://schemas.openxmlformats.org/presentationml/2006/main">
  <p:tag name="AS_UNIQUEID" val="4546"/>
  <p:tag name="KSO_WM_BEAUTIFY_FLAG" val=""/>
</p:tagLst>
</file>

<file path=ppt/tags/tag14.xml><?xml version="1.0" encoding="utf-8"?>
<p:tagLst xmlns:p="http://schemas.openxmlformats.org/presentationml/2006/main">
  <p:tag name="AS_UNIQUEID" val="4428"/>
</p:tagLst>
</file>

<file path=ppt/tags/tag140.xml><?xml version="1.0" encoding="utf-8"?>
<p:tagLst xmlns:p="http://schemas.openxmlformats.org/presentationml/2006/main">
  <p:tag name="AS_UNIQUEID" val="4547"/>
  <p:tag name="KSO_WM_BEAUTIFY_FLAG" val=""/>
</p:tagLst>
</file>

<file path=ppt/tags/tag141.xml><?xml version="1.0" encoding="utf-8"?>
<p:tagLst xmlns:p="http://schemas.openxmlformats.org/presentationml/2006/main">
  <p:tag name="AS_UNIQUEID" val="4548"/>
  <p:tag name="KSO_WM_BEAUTIFY_FLAG" val=""/>
</p:tagLst>
</file>

<file path=ppt/tags/tag142.xml><?xml version="1.0" encoding="utf-8"?>
<p:tagLst xmlns:p="http://schemas.openxmlformats.org/presentationml/2006/main">
  <p:tag name="AS_UNIQUEID" val="4549"/>
  <p:tag name="KSO_WM_BEAUTIFY_FLAG" val=""/>
</p:tagLst>
</file>

<file path=ppt/tags/tag143.xml><?xml version="1.0" encoding="utf-8"?>
<p:tagLst xmlns:p="http://schemas.openxmlformats.org/presentationml/2006/main">
  <p:tag name="AS_UNIQUEID" val="4550"/>
  <p:tag name="KSO_WM_BEAUTIFY_FLAG" val=""/>
</p:tagLst>
</file>

<file path=ppt/tags/tag144.xml><?xml version="1.0" encoding="utf-8"?>
<p:tagLst xmlns:p="http://schemas.openxmlformats.org/presentationml/2006/main">
  <p:tag name="AS_UNIQUEID" val="4551"/>
  <p:tag name="KSO_WM_BEAUTIFY_FLAG" val=""/>
</p:tagLst>
</file>

<file path=ppt/tags/tag145.xml><?xml version="1.0" encoding="utf-8"?>
<p:tagLst xmlns:p="http://schemas.openxmlformats.org/presentationml/2006/main">
  <p:tag name="AS_UNIQUEID" val="4552"/>
  <p:tag name="KSO_WM_BEAUTIFY_FLAG" val=""/>
</p:tagLst>
</file>

<file path=ppt/tags/tag146.xml><?xml version="1.0" encoding="utf-8"?>
<p:tagLst xmlns:p="http://schemas.openxmlformats.org/presentationml/2006/main">
  <p:tag name="AS_UNIQUEID" val="4553"/>
  <p:tag name="KSO_WM_BEAUTIFY_FLAG" val=""/>
</p:tagLst>
</file>

<file path=ppt/tags/tag147.xml><?xml version="1.0" encoding="utf-8"?>
<p:tagLst xmlns:p="http://schemas.openxmlformats.org/presentationml/2006/main">
  <p:tag name="AS_UNIQUEID" val="4554"/>
  <p:tag name="KSO_WM_BEAUTIFY_FLAG" val=""/>
</p:tagLst>
</file>

<file path=ppt/tags/tag148.xml><?xml version="1.0" encoding="utf-8"?>
<p:tagLst xmlns:p="http://schemas.openxmlformats.org/presentationml/2006/main">
  <p:tag name="AS_UNIQUEID" val="4555"/>
  <p:tag name="KSO_WM_BEAUTIFY_FLAG" val=""/>
</p:tagLst>
</file>

<file path=ppt/tags/tag149.xml><?xml version="1.0" encoding="utf-8"?>
<p:tagLst xmlns:p="http://schemas.openxmlformats.org/presentationml/2006/main">
  <p:tag name="AS_UNIQUEID" val="4556"/>
  <p:tag name="KSO_WM_BEAUTIFY_FLAG" val=""/>
</p:tagLst>
</file>

<file path=ppt/tags/tag15.xml><?xml version="1.0" encoding="utf-8"?>
<p:tagLst xmlns:p="http://schemas.openxmlformats.org/presentationml/2006/main">
  <p:tag name="AS_UNIQUEID" val="4429"/>
</p:tagLst>
</file>

<file path=ppt/tags/tag150.xml><?xml version="1.0" encoding="utf-8"?>
<p:tagLst xmlns:p="http://schemas.openxmlformats.org/presentationml/2006/main">
  <p:tag name="AS_UNIQUEID" val="4557"/>
</p:tagLst>
</file>

<file path=ppt/tags/tag151.xml><?xml version="1.0" encoding="utf-8"?>
<p:tagLst xmlns:p="http://schemas.openxmlformats.org/presentationml/2006/main">
  <p:tag name="AS_UNIQUEID" val="4558"/>
  <p:tag name="KSO_WM_BEAUTIFY_FLAG" val=""/>
</p:tagLst>
</file>

<file path=ppt/tags/tag152.xml><?xml version="1.0" encoding="utf-8"?>
<p:tagLst xmlns:p="http://schemas.openxmlformats.org/presentationml/2006/main">
  <p:tag name="AS_UNIQUEID" val="4559"/>
</p:tagLst>
</file>

<file path=ppt/tags/tag153.xml><?xml version="1.0" encoding="utf-8"?>
<p:tagLst xmlns:p="http://schemas.openxmlformats.org/presentationml/2006/main">
  <p:tag name="AS_UNIQUEID" val="4560"/>
  <p:tag name="KSO_WM_BEAUTIFY_FLAG" val=""/>
</p:tagLst>
</file>

<file path=ppt/tags/tag154.xml><?xml version="1.0" encoding="utf-8"?>
<p:tagLst xmlns:p="http://schemas.openxmlformats.org/presentationml/2006/main">
  <p:tag name="AS_UNIQUEID" val="4561"/>
  <p:tag name="KSO_WM_BEAUTIFY_FLAG" val=""/>
</p:tagLst>
</file>

<file path=ppt/tags/tag155.xml><?xml version="1.0" encoding="utf-8"?>
<p:tagLst xmlns:p="http://schemas.openxmlformats.org/presentationml/2006/main">
  <p:tag name="AS_UNIQUEID" val="4562"/>
  <p:tag name="KSO_WM_BEAUTIFY_FLAG" val=""/>
</p:tagLst>
</file>

<file path=ppt/tags/tag156.xml><?xml version="1.0" encoding="utf-8"?>
<p:tagLst xmlns:p="http://schemas.openxmlformats.org/presentationml/2006/main">
  <p:tag name="AS_UNIQUEID" val="4563"/>
  <p:tag name="KSO_WM_BEAUTIFY_FLAG" val=""/>
</p:tagLst>
</file>

<file path=ppt/tags/tag157.xml><?xml version="1.0" encoding="utf-8"?>
<p:tagLst xmlns:p="http://schemas.openxmlformats.org/presentationml/2006/main">
  <p:tag name="AS_UNIQUEID" val="4564"/>
  <p:tag name="KSO_WM_BEAUTIFY_FLAG" val=""/>
</p:tagLst>
</file>

<file path=ppt/tags/tag158.xml><?xml version="1.0" encoding="utf-8"?>
<p:tagLst xmlns:p="http://schemas.openxmlformats.org/presentationml/2006/main">
  <p:tag name="AS_UNIQUEID" val="4565"/>
</p:tagLst>
</file>

<file path=ppt/tags/tag159.xml><?xml version="1.0" encoding="utf-8"?>
<p:tagLst xmlns:p="http://schemas.openxmlformats.org/presentationml/2006/main">
  <p:tag name="AS_UNIQUEID" val="4566"/>
</p:tagLst>
</file>

<file path=ppt/tags/tag16.xml><?xml version="1.0" encoding="utf-8"?>
<p:tagLst xmlns:p="http://schemas.openxmlformats.org/presentationml/2006/main">
  <p:tag name="AS_UNIQUEID" val="4430"/>
</p:tagLst>
</file>

<file path=ppt/tags/tag160.xml><?xml version="1.0" encoding="utf-8"?>
<p:tagLst xmlns:p="http://schemas.openxmlformats.org/presentationml/2006/main">
  <p:tag name="AS_UNIQUEID" val="4567"/>
</p:tagLst>
</file>

<file path=ppt/tags/tag161.xml><?xml version="1.0" encoding="utf-8"?>
<p:tagLst xmlns:p="http://schemas.openxmlformats.org/presentationml/2006/main">
  <p:tag name="AS_UNIQUEID" val="4568"/>
</p:tagLst>
</file>

<file path=ppt/tags/tag162.xml><?xml version="1.0" encoding="utf-8"?>
<p:tagLst xmlns:p="http://schemas.openxmlformats.org/presentationml/2006/main">
  <p:tag name="AS_UNIQUEID" val="4569"/>
  <p:tag name="KSO_WM_BEAUTIFY_FLAG" val=""/>
</p:tagLst>
</file>

<file path=ppt/tags/tag163.xml><?xml version="1.0" encoding="utf-8"?>
<p:tagLst xmlns:p="http://schemas.openxmlformats.org/presentationml/2006/main">
  <p:tag name="AS_UNIQUEID" val="4570"/>
</p:tagLst>
</file>

<file path=ppt/tags/tag164.xml><?xml version="1.0" encoding="utf-8"?>
<p:tagLst xmlns:p="http://schemas.openxmlformats.org/presentationml/2006/main">
  <p:tag name="AS_UNIQUEID" val="4571"/>
  <p:tag name="KSO_WM_BEAUTIFY_FLAG" val=""/>
</p:tagLst>
</file>

<file path=ppt/tags/tag165.xml><?xml version="1.0" encoding="utf-8"?>
<p:tagLst xmlns:p="http://schemas.openxmlformats.org/presentationml/2006/main">
  <p:tag name="AS_UNIQUEID" val="4572"/>
</p:tagLst>
</file>

<file path=ppt/tags/tag166.xml><?xml version="1.0" encoding="utf-8"?>
<p:tagLst xmlns:p="http://schemas.openxmlformats.org/presentationml/2006/main">
  <p:tag name="AS_UNIQUEID" val="4573"/>
  <p:tag name="KSO_WM_BEAUTIFY_FLAG" val=""/>
</p:tagLst>
</file>

<file path=ppt/tags/tag167.xml><?xml version="1.0" encoding="utf-8"?>
<p:tagLst xmlns:p="http://schemas.openxmlformats.org/presentationml/2006/main">
  <p:tag name="AS_UNIQUEID" val="4574"/>
  <p:tag name="KSO_WM_BEAUTIFY_FLAG" val=""/>
</p:tagLst>
</file>

<file path=ppt/tags/tag168.xml><?xml version="1.0" encoding="utf-8"?>
<p:tagLst xmlns:p="http://schemas.openxmlformats.org/presentationml/2006/main">
  <p:tag name="AS_UNIQUEID" val="4575"/>
</p:tagLst>
</file>

<file path=ppt/tags/tag169.xml><?xml version="1.0" encoding="utf-8"?>
<p:tagLst xmlns:p="http://schemas.openxmlformats.org/presentationml/2006/main">
  <p:tag name="AS_UNIQUEID" val="4576"/>
  <p:tag name="KSO_WM_DIAGRAM_VIRTUALLY_FRAME" val="{&quot;height&quot;:420.84188976377953,&quot;left&quot;:0,&quot;top&quot;:119.15811023622048,&quot;width&quot;:960}"/>
</p:tagLst>
</file>

<file path=ppt/tags/tag17.xml><?xml version="1.0" encoding="utf-8"?>
<p:tagLst xmlns:p="http://schemas.openxmlformats.org/presentationml/2006/main">
  <p:tag name="AS_UNIQUEID" val="4431"/>
</p:tagLst>
</file>

<file path=ppt/tags/tag170.xml><?xml version="1.0" encoding="utf-8"?>
<p:tagLst xmlns:p="http://schemas.openxmlformats.org/presentationml/2006/main">
  <p:tag name="AS_UNIQUEID" val="4577"/>
</p:tagLst>
</file>

<file path=ppt/tags/tag171.xml><?xml version="1.0" encoding="utf-8"?>
<p:tagLst xmlns:p="http://schemas.openxmlformats.org/presentationml/2006/main">
  <p:tag name="AS_UNIQUEID" val="4578"/>
</p:tagLst>
</file>

<file path=ppt/tags/tag172.xml><?xml version="1.0" encoding="utf-8"?>
<p:tagLst xmlns:p="http://schemas.openxmlformats.org/presentationml/2006/main">
  <p:tag name="AS_UNIQUEID" val="4579"/>
  <p:tag name="KSO_WM_BEAUTIFY_FLAG" val=""/>
</p:tagLst>
</file>

<file path=ppt/tags/tag173.xml><?xml version="1.0" encoding="utf-8"?>
<p:tagLst xmlns:p="http://schemas.openxmlformats.org/presentationml/2006/main">
  <p:tag name="AS_UNIQUEID" val="4580"/>
  <p:tag name="KSO_WM_BEAUTIFY_FLAG" val=""/>
</p:tagLst>
</file>

<file path=ppt/tags/tag174.xml><?xml version="1.0" encoding="utf-8"?>
<p:tagLst xmlns:p="http://schemas.openxmlformats.org/presentationml/2006/main">
  <p:tag name="AS_UNIQUEID" val="4581"/>
</p:tagLst>
</file>

<file path=ppt/tags/tag175.xml><?xml version="1.0" encoding="utf-8"?>
<p:tagLst xmlns:p="http://schemas.openxmlformats.org/presentationml/2006/main">
  <p:tag name="AS_UNIQUEID" val="4582"/>
</p:tagLst>
</file>

<file path=ppt/tags/tag176.xml><?xml version="1.0" encoding="utf-8"?>
<p:tagLst xmlns:p="http://schemas.openxmlformats.org/presentationml/2006/main">
  <p:tag name="AS_UNIQUEID" val="4583"/>
  <p:tag name="KSO_WM_BEAUTIFY_FLAG" val=""/>
</p:tagLst>
</file>

<file path=ppt/tags/tag177.xml><?xml version="1.0" encoding="utf-8"?>
<p:tagLst xmlns:p="http://schemas.openxmlformats.org/presentationml/2006/main">
  <p:tag name="AS_UNIQUEID" val="4584"/>
  <p:tag name="KSO_WM_BEAUTIFY_FLAG" val=""/>
</p:tagLst>
</file>

<file path=ppt/tags/tag178.xml><?xml version="1.0" encoding="utf-8"?>
<p:tagLst xmlns:p="http://schemas.openxmlformats.org/presentationml/2006/main">
  <p:tag name="AS_UNIQUEID" val="4585"/>
  <p:tag name="KSO_WM_BEAUTIFY_FLAG" val=""/>
</p:tagLst>
</file>

<file path=ppt/tags/tag179.xml><?xml version="1.0" encoding="utf-8"?>
<p:tagLst xmlns:p="http://schemas.openxmlformats.org/presentationml/2006/main">
  <p:tag name="AS_UNIQUEID" val="4586"/>
  <p:tag name="KSO_WM_BEAUTIFY_FLAG" val=""/>
</p:tagLst>
</file>

<file path=ppt/tags/tag18.xml><?xml version="1.0" encoding="utf-8"?>
<p:tagLst xmlns:p="http://schemas.openxmlformats.org/presentationml/2006/main">
  <p:tag name="AS_UNIQUEID" val="4432"/>
</p:tagLst>
</file>

<file path=ppt/tags/tag180.xml><?xml version="1.0" encoding="utf-8"?>
<p:tagLst xmlns:p="http://schemas.openxmlformats.org/presentationml/2006/main">
  <p:tag name="AS_UNIQUEID" val="4587"/>
  <p:tag name="KSO_WM_BEAUTIFY_FLAG" val=""/>
</p:tagLst>
</file>

<file path=ppt/tags/tag181.xml><?xml version="1.0" encoding="utf-8"?>
<p:tagLst xmlns:p="http://schemas.openxmlformats.org/presentationml/2006/main">
  <p:tag name="AS_UNIQUEID" val="4588"/>
  <p:tag name="KSO_WM_BEAUTIFY_FLAG" val=""/>
</p:tagLst>
</file>

<file path=ppt/tags/tag182.xml><?xml version="1.0" encoding="utf-8"?>
<p:tagLst xmlns:p="http://schemas.openxmlformats.org/presentationml/2006/main">
  <p:tag name="AS_UNIQUEID" val="4589"/>
  <p:tag name="KSO_WM_BEAUTIFY_FLAG" val=""/>
</p:tagLst>
</file>

<file path=ppt/tags/tag183.xml><?xml version="1.0" encoding="utf-8"?>
<p:tagLst xmlns:p="http://schemas.openxmlformats.org/presentationml/2006/main">
  <p:tag name="AS_UNIQUEID" val="4590"/>
  <p:tag name="KSO_WM_BEAUTIFY_FLAG" val=""/>
</p:tagLst>
</file>

<file path=ppt/tags/tag184.xml><?xml version="1.0" encoding="utf-8"?>
<p:tagLst xmlns:p="http://schemas.openxmlformats.org/presentationml/2006/main">
  <p:tag name="AS_UNIQUEID" val="4591"/>
  <p:tag name="KSO_WM_BEAUTIFY_FLAG" val=""/>
</p:tagLst>
</file>

<file path=ppt/tags/tag185.xml><?xml version="1.0" encoding="utf-8"?>
<p:tagLst xmlns:p="http://schemas.openxmlformats.org/presentationml/2006/main">
  <p:tag name="AS_UNIQUEID" val="4592"/>
</p:tagLst>
</file>

<file path=ppt/tags/tag186.xml><?xml version="1.0" encoding="utf-8"?>
<p:tagLst xmlns:p="http://schemas.openxmlformats.org/presentationml/2006/main">
  <p:tag name="AS_UNIQUEID" val="4593"/>
</p:tagLst>
</file>

<file path=ppt/tags/tag187.xml><?xml version="1.0" encoding="utf-8"?>
<p:tagLst xmlns:p="http://schemas.openxmlformats.org/presentationml/2006/main">
  <p:tag name="AS_UNIQUEID" val="4594"/>
</p:tagLst>
</file>

<file path=ppt/tags/tag188.xml><?xml version="1.0" encoding="utf-8"?>
<p:tagLst xmlns:p="http://schemas.openxmlformats.org/presentationml/2006/main">
  <p:tag name="AS_UNIQUEID" val="4595"/>
</p:tagLst>
</file>

<file path=ppt/tags/tag189.xml><?xml version="1.0" encoding="utf-8"?>
<p:tagLst xmlns:p="http://schemas.openxmlformats.org/presentationml/2006/main">
  <p:tag name="AS_UNIQUEID" val="4596"/>
  <p:tag name="KSO_WM_BEAUTIFY_FLAG" val=""/>
</p:tagLst>
</file>

<file path=ppt/tags/tag19.xml><?xml version="1.0" encoding="utf-8"?>
<p:tagLst xmlns:p="http://schemas.openxmlformats.org/presentationml/2006/main">
  <p:tag name="AS_UNIQUEID" val="4433"/>
</p:tagLst>
</file>

<file path=ppt/tags/tag190.xml><?xml version="1.0" encoding="utf-8"?>
<p:tagLst xmlns:p="http://schemas.openxmlformats.org/presentationml/2006/main">
  <p:tag name="AS_UNIQUEID" val="4597"/>
</p:tagLst>
</file>

<file path=ppt/tags/tag191.xml><?xml version="1.0" encoding="utf-8"?>
<p:tagLst xmlns:p="http://schemas.openxmlformats.org/presentationml/2006/main">
  <p:tag name="AS_UNIQUEID" val="4598"/>
  <p:tag name="KSO_WM_BEAUTIFY_FLAG" val=""/>
</p:tagLst>
</file>

<file path=ppt/tags/tag192.xml><?xml version="1.0" encoding="utf-8"?>
<p:tagLst xmlns:p="http://schemas.openxmlformats.org/presentationml/2006/main">
  <p:tag name="AS_UNIQUEID" val="4599"/>
</p:tagLst>
</file>

<file path=ppt/tags/tag193.xml><?xml version="1.0" encoding="utf-8"?>
<p:tagLst xmlns:p="http://schemas.openxmlformats.org/presentationml/2006/main">
  <p:tag name="AS_UNIQUEID" val="4600"/>
  <p:tag name="KSO_WM_BEAUTIFY_FLAG" val=""/>
</p:tagLst>
</file>

<file path=ppt/tags/tag194.xml><?xml version="1.0" encoding="utf-8"?>
<p:tagLst xmlns:p="http://schemas.openxmlformats.org/presentationml/2006/main">
  <p:tag name="AS_UNIQUEID" val="4601"/>
  <p:tag name="KSO_WM_BEAUTIFY_FLAG" val=""/>
</p:tagLst>
</file>

<file path=ppt/tags/tag195.xml><?xml version="1.0" encoding="utf-8"?>
<p:tagLst xmlns:p="http://schemas.openxmlformats.org/presentationml/2006/main">
  <p:tag name="AS_UNIQUEID" val="4602"/>
</p:tagLst>
</file>

<file path=ppt/tags/tag196.xml><?xml version="1.0" encoding="utf-8"?>
<p:tagLst xmlns:p="http://schemas.openxmlformats.org/presentationml/2006/main">
  <p:tag name="AS_UNIQUEID" val="4603"/>
  <p:tag name="KSO_WM_DIAGRAM_VIRTUALLY_FRAME" val="{&quot;height&quot;:420.84188976377953,&quot;left&quot;:0,&quot;top&quot;:119.15811023622048,&quot;width&quot;:960}"/>
</p:tagLst>
</file>

<file path=ppt/tags/tag197.xml><?xml version="1.0" encoding="utf-8"?>
<p:tagLst xmlns:p="http://schemas.openxmlformats.org/presentationml/2006/main">
  <p:tag name="AS_UNIQUEID" val="4604"/>
</p:tagLst>
</file>

<file path=ppt/tags/tag198.xml><?xml version="1.0" encoding="utf-8"?>
<p:tagLst xmlns:p="http://schemas.openxmlformats.org/presentationml/2006/main">
  <p:tag name="AS_UNIQUEID" val="4605"/>
  <p:tag name="KSO_WM_BEAUTIFY_FLAG" val=""/>
</p:tagLst>
</file>

<file path=ppt/tags/tag199.xml><?xml version="1.0" encoding="utf-8"?>
<p:tagLst xmlns:p="http://schemas.openxmlformats.org/presentationml/2006/main">
  <p:tag name="AS_UNIQUEID" val="4606"/>
  <p:tag name="KSO_WM_BEAUTIFY_FLAG" val=""/>
</p:tagLst>
</file>

<file path=ppt/tags/tag2.xml><?xml version="1.0" encoding="utf-8"?>
<p:tagLst xmlns:p="http://schemas.openxmlformats.org/presentationml/2006/main">
  <p:tag name="AS_UNIQUEID" val="4416"/>
</p:tagLst>
</file>

<file path=ppt/tags/tag20.xml><?xml version="1.0" encoding="utf-8"?>
<p:tagLst xmlns:p="http://schemas.openxmlformats.org/presentationml/2006/main">
  <p:tag name="AS_UNIQUEID" val="4434"/>
</p:tagLst>
</file>

<file path=ppt/tags/tag200.xml><?xml version="1.0" encoding="utf-8"?>
<p:tagLst xmlns:p="http://schemas.openxmlformats.org/presentationml/2006/main">
  <p:tag name="AS_UNIQUEID" val="4607"/>
</p:tagLst>
</file>

<file path=ppt/tags/tag201.xml><?xml version="1.0" encoding="utf-8"?>
<p:tagLst xmlns:p="http://schemas.openxmlformats.org/presentationml/2006/main">
  <p:tag name="AS_UNIQUEID" val="4608"/>
  <p:tag name="KSO_WM_BEAUTIFY_FLAG" val=""/>
</p:tagLst>
</file>

<file path=ppt/tags/tag202.xml><?xml version="1.0" encoding="utf-8"?>
<p:tagLst xmlns:p="http://schemas.openxmlformats.org/presentationml/2006/main">
  <p:tag name="AS_UNIQUEID" val="4609"/>
  <p:tag name="KSO_WM_BEAUTIFY_FLAG" val=""/>
</p:tagLst>
</file>

<file path=ppt/tags/tag203.xml><?xml version="1.0" encoding="utf-8"?>
<p:tagLst xmlns:p="http://schemas.openxmlformats.org/presentationml/2006/main">
  <p:tag name="AS_UNIQUEID" val="4610"/>
</p:tagLst>
</file>

<file path=ppt/tags/tag204.xml><?xml version="1.0" encoding="utf-8"?>
<p:tagLst xmlns:p="http://schemas.openxmlformats.org/presentationml/2006/main">
  <p:tag name="AS_UNIQUEID" val="4611"/>
  <p:tag name="KSO_WM_BEAUTIFY_FLAG" val=""/>
</p:tagLst>
</file>

<file path=ppt/tags/tag205.xml><?xml version="1.0" encoding="utf-8"?>
<p:tagLst xmlns:p="http://schemas.openxmlformats.org/presentationml/2006/main">
  <p:tag name="AS_UNIQUEID" val="4612"/>
</p:tagLst>
</file>

<file path=ppt/tags/tag206.xml><?xml version="1.0" encoding="utf-8"?>
<p:tagLst xmlns:p="http://schemas.openxmlformats.org/presentationml/2006/main">
  <p:tag name="AS_UNIQUEID" val="4613"/>
  <p:tag name="KSO_WM_BEAUTIFY_FLAG" val=""/>
</p:tagLst>
</file>

<file path=ppt/tags/tag207.xml><?xml version="1.0" encoding="utf-8"?>
<p:tagLst xmlns:p="http://schemas.openxmlformats.org/presentationml/2006/main">
  <p:tag name="AS_UNIQUEID" val="4614"/>
</p:tagLst>
</file>

<file path=ppt/tags/tag208.xml><?xml version="1.0" encoding="utf-8"?>
<p:tagLst xmlns:p="http://schemas.openxmlformats.org/presentationml/2006/main">
  <p:tag name="AS_UNIQUEID" val="4615"/>
  <p:tag name="KSO_WM_BEAUTIFY_FLAG" val=""/>
</p:tagLst>
</file>

<file path=ppt/tags/tag209.xml><?xml version="1.0" encoding="utf-8"?>
<p:tagLst xmlns:p="http://schemas.openxmlformats.org/presentationml/2006/main">
  <p:tag name="AS_UNIQUEID" val="4616"/>
</p:tagLst>
</file>

<file path=ppt/tags/tag21.xml><?xml version="1.0" encoding="utf-8"?>
<p:tagLst xmlns:p="http://schemas.openxmlformats.org/presentationml/2006/main">
  <p:tag name="AS_UNIQUEID" val="4435"/>
</p:tagLst>
</file>

<file path=ppt/tags/tag210.xml><?xml version="1.0" encoding="utf-8"?>
<p:tagLst xmlns:p="http://schemas.openxmlformats.org/presentationml/2006/main">
  <p:tag name="AS_UNIQUEID" val="4617"/>
  <p:tag name="KSO_WM_BEAUTIFY_FLAG" val=""/>
</p:tagLst>
</file>

<file path=ppt/tags/tag211.xml><?xml version="1.0" encoding="utf-8"?>
<p:tagLst xmlns:p="http://schemas.openxmlformats.org/presentationml/2006/main">
  <p:tag name="AS_UNIQUEID" val="4618"/>
  <p:tag name="KSO_WM_BEAUTIFY_FLAG" val=""/>
</p:tagLst>
</file>

<file path=ppt/tags/tag212.xml><?xml version="1.0" encoding="utf-8"?>
<p:tagLst xmlns:p="http://schemas.openxmlformats.org/presentationml/2006/main">
  <p:tag name="AS_UNIQUEID" val="4619"/>
</p:tagLst>
</file>

<file path=ppt/tags/tag213.xml><?xml version="1.0" encoding="utf-8"?>
<p:tagLst xmlns:p="http://schemas.openxmlformats.org/presentationml/2006/main">
  <p:tag name="AS_UNIQUEID" val="4414"/>
  <p:tag name="KSO_WM_BEAUTIFY_FLAG" val=""/>
</p:tagLst>
</file>

<file path=ppt/tags/tag214.xml><?xml version="1.0" encoding="utf-8"?>
<p:tagLst xmlns:p="http://schemas.openxmlformats.org/presentationml/2006/main">
  <p:tag name="AS_UNIQUEID" val="4620"/>
  <p:tag name="KSO_WM_BEAUTIFY_FLAG" val=""/>
</p:tagLst>
</file>

<file path=ppt/tags/tag215.xml><?xml version="1.0" encoding="utf-8"?>
<p:tagLst xmlns:p="http://schemas.openxmlformats.org/presentationml/2006/main">
  <p:tag name="AS_UNIQUEID" val="4621"/>
</p:tagLst>
</file>

<file path=ppt/tags/tag216.xml><?xml version="1.0" encoding="utf-8"?>
<p:tagLst xmlns:p="http://schemas.openxmlformats.org/presentationml/2006/main">
  <p:tag name="AS_UNIQUEID" val="4622"/>
  <p:tag name="KSO_WM_BEAUTIFY_FLAG" val=""/>
</p:tagLst>
</file>

<file path=ppt/tags/tag217.xml><?xml version="1.0" encoding="utf-8"?>
<p:tagLst xmlns:p="http://schemas.openxmlformats.org/presentationml/2006/main">
  <p:tag name="AS_UNIQUEID" val="4623"/>
  <p:tag name="KSO_WM_BEAUTIFY_FLAG" val=""/>
</p:tagLst>
</file>

<file path=ppt/tags/tag218.xml><?xml version="1.0" encoding="utf-8"?>
<p:tagLst xmlns:p="http://schemas.openxmlformats.org/presentationml/2006/main">
  <p:tag name="AS_UNIQUEID" val="4624"/>
</p:tagLst>
</file>

<file path=ppt/tags/tag219.xml><?xml version="1.0" encoding="utf-8"?>
<p:tagLst xmlns:p="http://schemas.openxmlformats.org/presentationml/2006/main">
  <p:tag name="AS_UNIQUEID" val="4625"/>
  <p:tag name="KSO_WM_BEAUTIFY_FLAG" val=""/>
</p:tagLst>
</file>

<file path=ppt/tags/tag22.xml><?xml version="1.0" encoding="utf-8"?>
<p:tagLst xmlns:p="http://schemas.openxmlformats.org/presentationml/2006/main">
  <p:tag name="AS_UNIQUEID" val="4436"/>
</p:tagLst>
</file>

<file path=ppt/tags/tag220.xml><?xml version="1.0" encoding="utf-8"?>
<p:tagLst xmlns:p="http://schemas.openxmlformats.org/presentationml/2006/main">
  <p:tag name="AS_UNIQUEID" val="4626"/>
</p:tagLst>
</file>

<file path=ppt/tags/tag221.xml><?xml version="1.0" encoding="utf-8"?>
<p:tagLst xmlns:p="http://schemas.openxmlformats.org/presentationml/2006/main">
  <p:tag name="AS_UNIQUEID" val="4627"/>
  <p:tag name="KSO_WM_BEAUTIFY_FLAG" val=""/>
</p:tagLst>
</file>

<file path=ppt/tags/tag222.xml><?xml version="1.0" encoding="utf-8"?>
<p:tagLst xmlns:p="http://schemas.openxmlformats.org/presentationml/2006/main">
  <p:tag name="AS_UNIQUEID" val="4628"/>
</p:tagLst>
</file>

<file path=ppt/tags/tag223.xml><?xml version="1.0" encoding="utf-8"?>
<p:tagLst xmlns:p="http://schemas.openxmlformats.org/presentationml/2006/main">
  <p:tag name="AS_UNIQUEID" val="4629"/>
  <p:tag name="KSO_WM_BEAUTIFY_FLAG" val=""/>
</p:tagLst>
</file>

<file path=ppt/tags/tag224.xml><?xml version="1.0" encoding="utf-8"?>
<p:tagLst xmlns:p="http://schemas.openxmlformats.org/presentationml/2006/main">
  <p:tag name="AS_UNIQUEID" val="4630"/>
  <p:tag name="KSO_WM_BEAUTIFY_FLAG" val=""/>
</p:tagLst>
</file>

<file path=ppt/tags/tag225.xml><?xml version="1.0" encoding="utf-8"?>
<p:tagLst xmlns:p="http://schemas.openxmlformats.org/presentationml/2006/main">
  <p:tag name="AS_UNIQUEID" val="4631"/>
</p:tagLst>
</file>

<file path=ppt/tags/tag226.xml><?xml version="1.0" encoding="utf-8"?>
<p:tagLst xmlns:p="http://schemas.openxmlformats.org/presentationml/2006/main">
  <p:tag name="AS_UNIQUEID" val="4632"/>
</p:tagLst>
</file>

<file path=ppt/tags/tag227.xml><?xml version="1.0" encoding="utf-8"?>
<p:tagLst xmlns:p="http://schemas.openxmlformats.org/presentationml/2006/main">
  <p:tag name="AS_UNIQUEID" val="4633"/>
  <p:tag name="KSO_WM_DIAGRAM_VIRTUALLY_FRAME" val="{&quot;height&quot;:282.6784251968504,&quot;left&quot;:106.2,&quot;top&quot;:165.1823622047244,&quot;width&quot;:674.8103149606299}"/>
</p:tagLst>
</file>

<file path=ppt/tags/tag228.xml><?xml version="1.0" encoding="utf-8"?>
<p:tagLst xmlns:p="http://schemas.openxmlformats.org/presentationml/2006/main">
  <p:tag name="AS_UNIQUEID" val="4634"/>
  <p:tag name="KSO_WM_DIAGRAM_VIRTUALLY_FRAME" val="{&quot;height&quot;:282.6784251968504,&quot;left&quot;:106.2,&quot;top&quot;:165.1823622047244,&quot;width&quot;:674.8103149606299}"/>
</p:tagLst>
</file>

<file path=ppt/tags/tag229.xml><?xml version="1.0" encoding="utf-8"?>
<p:tagLst xmlns:p="http://schemas.openxmlformats.org/presentationml/2006/main">
  <p:tag name="AS_UNIQUEID" val="4635"/>
  <p:tag name="KSO_WM_DIAGRAM_VIRTUALLY_FRAME" val="{&quot;height&quot;:282.6784251968504,&quot;left&quot;:106.2,&quot;top&quot;:165.1823622047244,&quot;width&quot;:674.8103149606299}"/>
</p:tagLst>
</file>

<file path=ppt/tags/tag23.xml><?xml version="1.0" encoding="utf-8"?>
<p:tagLst xmlns:p="http://schemas.openxmlformats.org/presentationml/2006/main">
  <p:tag name="AS_UNIQUEID" val="4437"/>
</p:tagLst>
</file>

<file path=ppt/tags/tag230.xml><?xml version="1.0" encoding="utf-8"?>
<p:tagLst xmlns:p="http://schemas.openxmlformats.org/presentationml/2006/main">
  <p:tag name="AS_UNIQUEID" val="4636"/>
  <p:tag name="KSO_WM_DIAGRAM_VIRTUALLY_FRAME" val="{&quot;height&quot;:282.6784251968504,&quot;left&quot;:106.2,&quot;top&quot;:165.1823622047244,&quot;width&quot;:674.8103149606299}"/>
</p:tagLst>
</file>

<file path=ppt/tags/tag231.xml><?xml version="1.0" encoding="utf-8"?>
<p:tagLst xmlns:p="http://schemas.openxmlformats.org/presentationml/2006/main">
  <p:tag name="AS_UNIQUEID" val="4637"/>
  <p:tag name="KSO_WM_DIAGRAM_VIRTUALLY_FRAME" val="{&quot;height&quot;:282.6784251968504,&quot;left&quot;:106.2,&quot;top&quot;:165.1823622047244,&quot;width&quot;:674.8103149606299}"/>
</p:tagLst>
</file>

<file path=ppt/tags/tag232.xml><?xml version="1.0" encoding="utf-8"?>
<p:tagLst xmlns:p="http://schemas.openxmlformats.org/presentationml/2006/main">
  <p:tag name="AS_UNIQUEID" val="4638"/>
  <p:tag name="KSO_WM_DIAGRAM_VIRTUALLY_FRAME" val="{&quot;height&quot;:282.6784251968504,&quot;left&quot;:106.2,&quot;top&quot;:165.1823622047244,&quot;width&quot;:674.8103149606299}"/>
</p:tagLst>
</file>

<file path=ppt/tags/tag233.xml><?xml version="1.0" encoding="utf-8"?>
<p:tagLst xmlns:p="http://schemas.openxmlformats.org/presentationml/2006/main">
  <p:tag name="AS_UNIQUEID" val="4639"/>
  <p:tag name="KSO_WM_DIAGRAM_VIRTUALLY_FRAME" val="{&quot;height&quot;:282.6784251968504,&quot;left&quot;:106.2,&quot;top&quot;:165.1823622047244,&quot;width&quot;:674.8103149606299}"/>
</p:tagLst>
</file>

<file path=ppt/tags/tag234.xml><?xml version="1.0" encoding="utf-8"?>
<p:tagLst xmlns:p="http://schemas.openxmlformats.org/presentationml/2006/main">
  <p:tag name="AS_UNIQUEID" val="4640"/>
  <p:tag name="KSO_WM_DIAGRAM_VIRTUALLY_FRAME" val="{&quot;height&quot;:282.6784251968504,&quot;left&quot;:106.2,&quot;top&quot;:165.1823622047244,&quot;width&quot;:674.8103149606299}"/>
</p:tagLst>
</file>

<file path=ppt/tags/tag235.xml><?xml version="1.0" encoding="utf-8"?>
<p:tagLst xmlns:p="http://schemas.openxmlformats.org/presentationml/2006/main">
  <p:tag name="AS_UNIQUEID" val="4641"/>
  <p:tag name="KSO_WM_DIAGRAM_VIRTUALLY_FRAME" val="{&quot;height&quot;:282.6784251968504,&quot;left&quot;:106.2,&quot;top&quot;:165.1823622047244,&quot;width&quot;:674.8103149606299}"/>
</p:tagLst>
</file>

<file path=ppt/tags/tag236.xml><?xml version="1.0" encoding="utf-8"?>
<p:tagLst xmlns:p="http://schemas.openxmlformats.org/presentationml/2006/main">
  <p:tag name="AS_UNIQUEID" val="4642"/>
  <p:tag name="KSO_WM_DIAGRAM_VIRTUALLY_FRAME" val="{&quot;height&quot;:282.6784251968504,&quot;left&quot;:106.2,&quot;top&quot;:165.1823622047244,&quot;width&quot;:674.8103149606299}"/>
</p:tagLst>
</file>

<file path=ppt/tags/tag237.xml><?xml version="1.0" encoding="utf-8"?>
<p:tagLst xmlns:p="http://schemas.openxmlformats.org/presentationml/2006/main">
  <p:tag name="AS_UNIQUEID" val="4643"/>
  <p:tag name="KSO_WM_DIAGRAM_VIRTUALLY_FRAME" val="{&quot;height&quot;:282.6784251968504,&quot;left&quot;:106.2,&quot;top&quot;:165.1823622047244,&quot;width&quot;:674.8103149606299}"/>
</p:tagLst>
</file>

<file path=ppt/tags/tag238.xml><?xml version="1.0" encoding="utf-8"?>
<p:tagLst xmlns:p="http://schemas.openxmlformats.org/presentationml/2006/main">
  <p:tag name="AS_UNIQUEID" val="4644"/>
  <p:tag name="KSO_WM_DIAGRAM_VIRTUALLY_FRAME" val="{&quot;height&quot;:282.6784251968504,&quot;left&quot;:106.2,&quot;top&quot;:165.1823622047244,&quot;width&quot;:674.8103149606299}"/>
</p:tagLst>
</file>

<file path=ppt/tags/tag239.xml><?xml version="1.0" encoding="utf-8"?>
<p:tagLst xmlns:p="http://schemas.openxmlformats.org/presentationml/2006/main">
  <p:tag name="AS_UNIQUEID" val="4645"/>
  <p:tag name="KSO_WM_DIAGRAM_VIRTUALLY_FRAME" val="{&quot;height&quot;:282.6784251968504,&quot;left&quot;:106.2,&quot;top&quot;:165.1823622047244,&quot;width&quot;:674.8103149606299}"/>
</p:tagLst>
</file>

<file path=ppt/tags/tag24.xml><?xml version="1.0" encoding="utf-8"?>
<p:tagLst xmlns:p="http://schemas.openxmlformats.org/presentationml/2006/main">
  <p:tag name="AS_UNIQUEID" val="4438"/>
</p:tagLst>
</file>

<file path=ppt/tags/tag240.xml><?xml version="1.0" encoding="utf-8"?>
<p:tagLst xmlns:p="http://schemas.openxmlformats.org/presentationml/2006/main">
  <p:tag name="AS_UNIQUEID" val="4646"/>
  <p:tag name="KSO_WM_DIAGRAM_VIRTUALLY_FRAME" val="{&quot;height&quot;:282.6784251968504,&quot;left&quot;:106.2,&quot;top&quot;:165.1823622047244,&quot;width&quot;:674.8103149606299}"/>
</p:tagLst>
</file>

<file path=ppt/tags/tag241.xml><?xml version="1.0" encoding="utf-8"?>
<p:tagLst xmlns:p="http://schemas.openxmlformats.org/presentationml/2006/main">
  <p:tag name="AS_UNIQUEID" val="4647"/>
  <p:tag name="KSO_WM_DIAGRAM_VIRTUALLY_FRAME" val="{&quot;height&quot;:282.6784251968504,&quot;left&quot;:106.2,&quot;top&quot;:165.1823622047244,&quot;width&quot;:674.8103149606299}"/>
</p:tagLst>
</file>

<file path=ppt/tags/tag242.xml><?xml version="1.0" encoding="utf-8"?>
<p:tagLst xmlns:p="http://schemas.openxmlformats.org/presentationml/2006/main">
  <p:tag name="AS_UNIQUEID" val="4648"/>
  <p:tag name="KSO_WM_DIAGRAM_VIRTUALLY_FRAME" val="{&quot;height&quot;:282.6784251968504,&quot;left&quot;:106.2,&quot;top&quot;:165.1823622047244,&quot;width&quot;:674.8103149606299}"/>
</p:tagLst>
</file>

<file path=ppt/tags/tag243.xml><?xml version="1.0" encoding="utf-8"?>
<p:tagLst xmlns:p="http://schemas.openxmlformats.org/presentationml/2006/main">
  <p:tag name="AS_UNIQUEID" val="4649"/>
</p:tagLst>
</file>

<file path=ppt/tags/tag244.xml><?xml version="1.0" encoding="utf-8"?>
<p:tagLst xmlns:p="http://schemas.openxmlformats.org/presentationml/2006/main">
  <p:tag name="AS_UNIQUEID" val="4650"/>
</p:tagLst>
</file>

<file path=ppt/tags/tag245.xml><?xml version="1.0" encoding="utf-8"?>
<p:tagLst xmlns:p="http://schemas.openxmlformats.org/presentationml/2006/main">
  <p:tag name="AS_UNIQUEID" val="4651"/>
</p:tagLst>
</file>

<file path=ppt/tags/tag246.xml><?xml version="1.0" encoding="utf-8"?>
<p:tagLst xmlns:p="http://schemas.openxmlformats.org/presentationml/2006/main">
  <p:tag name="AS_UNIQUEID" val="4652"/>
</p:tagLst>
</file>

<file path=ppt/tags/tag247.xml><?xml version="1.0" encoding="utf-8"?>
<p:tagLst xmlns:p="http://schemas.openxmlformats.org/presentationml/2006/main">
  <p:tag name="AS_UNIQUEID" val="4653"/>
  <p:tag name="KSO_WM_BEAUTIFY_FLAG" val=""/>
</p:tagLst>
</file>

<file path=ppt/tags/tag248.xml><?xml version="1.0" encoding="utf-8"?>
<p:tagLst xmlns:p="http://schemas.openxmlformats.org/presentationml/2006/main">
  <p:tag name="AS_UNIQUEID" val="4654"/>
</p:tagLst>
</file>

<file path=ppt/tags/tag249.xml><?xml version="1.0" encoding="utf-8"?>
<p:tagLst xmlns:p="http://schemas.openxmlformats.org/presentationml/2006/main">
  <p:tag name="AS_UNIQUEID" val="4655"/>
  <p:tag name="KSO_WM_BEAUTIFY_FLAG" val=""/>
</p:tagLst>
</file>

<file path=ppt/tags/tag25.xml><?xml version="1.0" encoding="utf-8"?>
<p:tagLst xmlns:p="http://schemas.openxmlformats.org/presentationml/2006/main">
  <p:tag name="AS_UNIQUEID" val="4439"/>
</p:tagLst>
</file>

<file path=ppt/tags/tag250.xml><?xml version="1.0" encoding="utf-8"?>
<p:tagLst xmlns:p="http://schemas.openxmlformats.org/presentationml/2006/main">
  <p:tag name="AS_UNIQUEID" val="4656"/>
</p:tagLst>
</file>

<file path=ppt/tags/tag251.xml><?xml version="1.0" encoding="utf-8"?>
<p:tagLst xmlns:p="http://schemas.openxmlformats.org/presentationml/2006/main">
  <p:tag name="AS_UNIQUEID" val="4657"/>
  <p:tag name="KSO_WM_BEAUTIFY_FLAG" val=""/>
</p:tagLst>
</file>

<file path=ppt/tags/tag252.xml><?xml version="1.0" encoding="utf-8"?>
<p:tagLst xmlns:p="http://schemas.openxmlformats.org/presentationml/2006/main">
  <p:tag name="AS_UNIQUEID" val="4658"/>
  <p:tag name="KSO_WM_BEAUTIFY_FLAG" val=""/>
</p:tagLst>
</file>

<file path=ppt/tags/tag253.xml><?xml version="1.0" encoding="utf-8"?>
<p:tagLst xmlns:p="http://schemas.openxmlformats.org/presentationml/2006/main">
  <p:tag name="AS_UNIQUEID" val="4659"/>
</p:tagLst>
</file>

<file path=ppt/tags/tag254.xml><?xml version="1.0" encoding="utf-8"?>
<p:tagLst xmlns:p="http://schemas.openxmlformats.org/presentationml/2006/main">
  <p:tag name="AS_UNIQUEID" val="4660"/>
  <p:tag name="KSO_WM_DIAGRAM_VIRTUALLY_FRAME" val="{&quot;height&quot;:420.84188976377953,&quot;left&quot;:0,&quot;top&quot;:119.15811023622048,&quot;width&quot;:960}"/>
</p:tagLst>
</file>

<file path=ppt/tags/tag255.xml><?xml version="1.0" encoding="utf-8"?>
<p:tagLst xmlns:p="http://schemas.openxmlformats.org/presentationml/2006/main">
  <p:tag name="AS_UNIQUEID" val="4661"/>
</p:tagLst>
</file>

<file path=ppt/tags/tag256.xml><?xml version="1.0" encoding="utf-8"?>
<p:tagLst xmlns:p="http://schemas.openxmlformats.org/presentationml/2006/main">
  <p:tag name="AS_UNIQUEID" val="4662"/>
</p:tagLst>
</file>

<file path=ppt/tags/tag257.xml><?xml version="1.0" encoding="utf-8"?>
<p:tagLst xmlns:p="http://schemas.openxmlformats.org/presentationml/2006/main">
  <p:tag name="AS_UNIQUEID" val="4663"/>
  <p:tag name="KSO_WM_BEAUTIFY_FLAG" val=""/>
</p:tagLst>
</file>

<file path=ppt/tags/tag258.xml><?xml version="1.0" encoding="utf-8"?>
<p:tagLst xmlns:p="http://schemas.openxmlformats.org/presentationml/2006/main">
  <p:tag name="AS_UNIQUEID" val="4664"/>
  <p:tag name="KSO_WM_BEAUTIFY_FLAG" val=""/>
</p:tagLst>
</file>

<file path=ppt/tags/tag259.xml><?xml version="1.0" encoding="utf-8"?>
<p:tagLst xmlns:p="http://schemas.openxmlformats.org/presentationml/2006/main">
  <p:tag name="AS_UNIQUEID" val="4665"/>
</p:tagLst>
</file>

<file path=ppt/tags/tag26.xml><?xml version="1.0" encoding="utf-8"?>
<p:tagLst xmlns:p="http://schemas.openxmlformats.org/presentationml/2006/main">
  <p:tag name="AS_UNIQUEID" val="4440"/>
</p:tagLst>
</file>

<file path=ppt/tags/tag260.xml><?xml version="1.0" encoding="utf-8"?>
<p:tagLst xmlns:p="http://schemas.openxmlformats.org/presentationml/2006/main">
  <p:tag name="AS_UNIQUEID" val="4666"/>
</p:tagLst>
</file>

<file path=ppt/tags/tag261.xml><?xml version="1.0" encoding="utf-8"?>
<p:tagLst xmlns:p="http://schemas.openxmlformats.org/presentationml/2006/main">
  <p:tag name="AS_UNIQUEID" val="4667"/>
  <p:tag name="KSO_WM_BEAUTIFY_FLAG" val=""/>
</p:tagLst>
</file>

<file path=ppt/tags/tag262.xml><?xml version="1.0" encoding="utf-8"?>
<p:tagLst xmlns:p="http://schemas.openxmlformats.org/presentationml/2006/main">
  <p:tag name="AS_UNIQUEID" val="4668"/>
</p:tagLst>
</file>

<file path=ppt/tags/tag263.xml><?xml version="1.0" encoding="utf-8"?>
<p:tagLst xmlns:p="http://schemas.openxmlformats.org/presentationml/2006/main">
  <p:tag name="AS_UNIQUEID" val="4669"/>
</p:tagLst>
</file>

<file path=ppt/tags/tag264.xml><?xml version="1.0" encoding="utf-8"?>
<p:tagLst xmlns:p="http://schemas.openxmlformats.org/presentationml/2006/main">
  <p:tag name="AS_UNIQUEID" val="4670"/>
</p:tagLst>
</file>

<file path=ppt/tags/tag265.xml><?xml version="1.0" encoding="utf-8"?>
<p:tagLst xmlns:p="http://schemas.openxmlformats.org/presentationml/2006/main">
  <p:tag name="AS_UNIQUEID" val="4671"/>
</p:tagLst>
</file>

<file path=ppt/tags/tag266.xml><?xml version="1.0" encoding="utf-8"?>
<p:tagLst xmlns:p="http://schemas.openxmlformats.org/presentationml/2006/main">
  <p:tag name="AS_UNIQUEID" val="4672"/>
</p:tagLst>
</file>

<file path=ppt/tags/tag267.xml><?xml version="1.0" encoding="utf-8"?>
<p:tagLst xmlns:p="http://schemas.openxmlformats.org/presentationml/2006/main">
  <p:tag name="AS_UNIQUEID" val="4673"/>
  <p:tag name="KSO_WM_BEAUTIFY_FLAG" val=""/>
</p:tagLst>
</file>

<file path=ppt/tags/tag268.xml><?xml version="1.0" encoding="utf-8"?>
<p:tagLst xmlns:p="http://schemas.openxmlformats.org/presentationml/2006/main">
  <p:tag name="AS_UNIQUEID" val="4674"/>
  <p:tag name="KSO_WM_BEAUTIFY_FLAG" val=""/>
</p:tagLst>
</file>

<file path=ppt/tags/tag269.xml><?xml version="1.0" encoding="utf-8"?>
<p:tagLst xmlns:p="http://schemas.openxmlformats.org/presentationml/2006/main">
  <p:tag name="AS_UNIQUEID" val="4675"/>
</p:tagLst>
</file>

<file path=ppt/tags/tag27.xml><?xml version="1.0" encoding="utf-8"?>
<p:tagLst xmlns:p="http://schemas.openxmlformats.org/presentationml/2006/main">
  <p:tag name="AS_UNIQUEID" val="4441"/>
</p:tagLst>
</file>

<file path=ppt/tags/tag270.xml><?xml version="1.0" encoding="utf-8"?>
<p:tagLst xmlns:p="http://schemas.openxmlformats.org/presentationml/2006/main">
  <p:tag name="AS_UNIQUEID" val="4676"/>
  <p:tag name="KSO_WM_BEAUTIFY_FLAG" val=""/>
</p:tagLst>
</file>

<file path=ppt/tags/tag271.xml><?xml version="1.0" encoding="utf-8"?>
<p:tagLst xmlns:p="http://schemas.openxmlformats.org/presentationml/2006/main">
  <p:tag name="AS_UNIQUEID" val="4677"/>
  <p:tag name="KSO_WM_BEAUTIFY_FLAG" val=""/>
</p:tagLst>
</file>

<file path=ppt/tags/tag272.xml><?xml version="1.0" encoding="utf-8"?>
<p:tagLst xmlns:p="http://schemas.openxmlformats.org/presentationml/2006/main">
  <p:tag name="AS_UNIQUEID" val="4678"/>
</p:tagLst>
</file>

<file path=ppt/tags/tag273.xml><?xml version="1.0" encoding="utf-8"?>
<p:tagLst xmlns:p="http://schemas.openxmlformats.org/presentationml/2006/main">
  <p:tag name="AS_UNIQUEID" val="4679"/>
</p:tagLst>
</file>

<file path=ppt/tags/tag274.xml><?xml version="1.0" encoding="utf-8"?>
<p:tagLst xmlns:p="http://schemas.openxmlformats.org/presentationml/2006/main">
  <p:tag name="AS_UNIQUEID" val="4680"/>
</p:tagLst>
</file>

<file path=ppt/tags/tag275.xml><?xml version="1.0" encoding="utf-8"?>
<p:tagLst xmlns:p="http://schemas.openxmlformats.org/presentationml/2006/main">
  <p:tag name="AS_UNIQUEID" val="4681"/>
</p:tagLst>
</file>

<file path=ppt/tags/tag276.xml><?xml version="1.0" encoding="utf-8"?>
<p:tagLst xmlns:p="http://schemas.openxmlformats.org/presentationml/2006/main">
  <p:tag name="AS_UNIQUEID" val="4682"/>
  <p:tag name="KSO_WM_BEAUTIFY_FLAG" val=""/>
</p:tagLst>
</file>

<file path=ppt/tags/tag277.xml><?xml version="1.0" encoding="utf-8"?>
<p:tagLst xmlns:p="http://schemas.openxmlformats.org/presentationml/2006/main">
  <p:tag name="AS_UNIQUEID" val="4683"/>
</p:tagLst>
</file>

<file path=ppt/tags/tag278.xml><?xml version="1.0" encoding="utf-8"?>
<p:tagLst xmlns:p="http://schemas.openxmlformats.org/presentationml/2006/main">
  <p:tag name="AS_UNIQUEID" val="4684"/>
  <p:tag name="KSO_WM_BEAUTIFY_FLAG" val=""/>
</p:tagLst>
</file>

<file path=ppt/tags/tag279.xml><?xml version="1.0" encoding="utf-8"?>
<p:tagLst xmlns:p="http://schemas.openxmlformats.org/presentationml/2006/main">
  <p:tag name="AS_UNIQUEID" val="4685"/>
</p:tagLst>
</file>

<file path=ppt/tags/tag28.xml><?xml version="1.0" encoding="utf-8"?>
<p:tagLst xmlns:p="http://schemas.openxmlformats.org/presentationml/2006/main">
  <p:tag name="AS_UNIQUEID" val="4442"/>
</p:tagLst>
</file>

<file path=ppt/tags/tag280.xml><?xml version="1.0" encoding="utf-8"?>
<p:tagLst xmlns:p="http://schemas.openxmlformats.org/presentationml/2006/main">
  <p:tag name="AS_UNIQUEID" val="4686"/>
  <p:tag name="KSO_WM_BEAUTIFY_FLAG" val=""/>
</p:tagLst>
</file>

<file path=ppt/tags/tag281.xml><?xml version="1.0" encoding="utf-8"?>
<p:tagLst xmlns:p="http://schemas.openxmlformats.org/presentationml/2006/main">
  <p:tag name="AS_UNIQUEID" val="4687"/>
  <p:tag name="KSO_WM_BEAUTIFY_FLAG" val=""/>
</p:tagLst>
</file>

<file path=ppt/tags/tag282.xml><?xml version="1.0" encoding="utf-8"?>
<p:tagLst xmlns:p="http://schemas.openxmlformats.org/presentationml/2006/main">
  <p:tag name="AS_UNIQUEID" val="4688"/>
</p:tagLst>
</file>

<file path=ppt/tags/tag283.xml><?xml version="1.0" encoding="utf-8"?>
<p:tagLst xmlns:p="http://schemas.openxmlformats.org/presentationml/2006/main">
  <p:tag name="AS_UNIQUEID" val="4689"/>
  <p:tag name="KSO_WM_DIAGRAM_VIRTUALLY_FRAME" val="{&quot;height&quot;:701.2,&quot;left&quot;:0,&quot;top&quot;:119.55,&quot;width&quot;:960}"/>
</p:tagLst>
</file>

<file path=ppt/tags/tag284.xml><?xml version="1.0" encoding="utf-8"?>
<p:tagLst xmlns:p="http://schemas.openxmlformats.org/presentationml/2006/main">
  <p:tag name="AS_UNIQUEID" val="4690"/>
  <p:tag name="KSO_WM_DIAGRAM_VIRTUALLY_FRAME" val="{&quot;height&quot;:523.25,&quot;left&quot;:0,&quot;top&quot;:119.55,&quot;width&quot;:960}"/>
</p:tagLst>
</file>

<file path=ppt/tags/tag285.xml><?xml version="1.0" encoding="utf-8"?>
<p:tagLst xmlns:p="http://schemas.openxmlformats.org/presentationml/2006/main">
  <p:tag name="AS_UNIQUEID" val="4691"/>
</p:tagLst>
</file>

<file path=ppt/tags/tag286.xml><?xml version="1.0" encoding="utf-8"?>
<p:tagLst xmlns:p="http://schemas.openxmlformats.org/presentationml/2006/main">
  <p:tag name="AS_UNIQUEID" val="4692"/>
  <p:tag name="KSO_WM_BEAUTIFY_FLAG" val=""/>
  <p:tag name="KSO_WM_DIAGRAM_VIRTUALLY_FRAME" val="{&quot;height&quot;:523.25,&quot;left&quot;:0,&quot;top&quot;:119.55,&quot;width&quot;:960}"/>
</p:tagLst>
</file>

<file path=ppt/tags/tag287.xml><?xml version="1.0" encoding="utf-8"?>
<p:tagLst xmlns:p="http://schemas.openxmlformats.org/presentationml/2006/main">
  <p:tag name="AS_UNIQUEID" val="4693"/>
  <p:tag name="KSO_WM_BEAUTIFY_FLAG" val=""/>
  <p:tag name="KSO_WM_DIAGRAM_VIRTUALLY_FRAME" val="{&quot;height&quot;:523.25,&quot;left&quot;:0,&quot;top&quot;:119.55,&quot;width&quot;:960}"/>
</p:tagLst>
</file>

<file path=ppt/tags/tag288.xml><?xml version="1.0" encoding="utf-8"?>
<p:tagLst xmlns:p="http://schemas.openxmlformats.org/presentationml/2006/main">
  <p:tag name="AS_UNIQUEID" val="4694"/>
  <p:tag name="KSO_WM_BEAUTIFY_FLAG" val=""/>
  <p:tag name="KSO_WM_DIAGRAM_VIRTUALLY_FRAME" val="{&quot;height&quot;:523.25,&quot;left&quot;:0,&quot;top&quot;:119.55,&quot;width&quot;:960}"/>
</p:tagLst>
</file>

<file path=ppt/tags/tag289.xml><?xml version="1.0" encoding="utf-8"?>
<p:tagLst xmlns:p="http://schemas.openxmlformats.org/presentationml/2006/main">
  <p:tag name="AS_UNIQUEID" val="4695"/>
  <p:tag name="KSO_WM_BEAUTIFY_FLAG" val=""/>
  <p:tag name="KSO_WM_DIAGRAM_VIRTUALLY_FRAME" val="{&quot;height&quot;:523.25,&quot;left&quot;:0,&quot;top&quot;:119.55,&quot;width&quot;:960}"/>
</p:tagLst>
</file>

<file path=ppt/tags/tag29.xml><?xml version="1.0" encoding="utf-8"?>
<p:tagLst xmlns:p="http://schemas.openxmlformats.org/presentationml/2006/main">
  <p:tag name="AS_UNIQUEID" val="4443"/>
</p:tagLst>
</file>

<file path=ppt/tags/tag290.xml><?xml version="1.0" encoding="utf-8"?>
<p:tagLst xmlns:p="http://schemas.openxmlformats.org/presentationml/2006/main">
  <p:tag name="AS_UNIQUEID" val="4696"/>
  <p:tag name="KSO_WM_BEAUTIFY_FLAG" val=""/>
  <p:tag name="KSO_WM_DIAGRAM_VIRTUALLY_FRAME" val="{&quot;height&quot;:523.25,&quot;left&quot;:0,&quot;top&quot;:119.55,&quot;width&quot;:960}"/>
</p:tagLst>
</file>

<file path=ppt/tags/tag291.xml><?xml version="1.0" encoding="utf-8"?>
<p:tagLst xmlns:p="http://schemas.openxmlformats.org/presentationml/2006/main">
  <p:tag name="AS_UNIQUEID" val="4697"/>
  <p:tag name="KSO_WM_DIAGRAM_VIRTUALLY_FRAME" val="{&quot;height&quot;:523.25,&quot;left&quot;:0,&quot;top&quot;:119.55,&quot;width&quot;:960}"/>
</p:tagLst>
</file>

<file path=ppt/tags/tag292.xml><?xml version="1.0" encoding="utf-8"?>
<p:tagLst xmlns:p="http://schemas.openxmlformats.org/presentationml/2006/main">
  <p:tag name="AS_UNIQUEID" val="4698"/>
  <p:tag name="KSO_WM_DIAGRAM_VIRTUALLY_FRAME" val="{&quot;height&quot;:523.25,&quot;left&quot;:0,&quot;top&quot;:119.55,&quot;width&quot;:960}"/>
</p:tagLst>
</file>

<file path=ppt/tags/tag293.xml><?xml version="1.0" encoding="utf-8"?>
<p:tagLst xmlns:p="http://schemas.openxmlformats.org/presentationml/2006/main">
  <p:tag name="AS_UNIQUEID" val="4699"/>
  <p:tag name="KSO_WM_DIAGRAM_VIRTUALLY_FRAME" val="{&quot;height&quot;:523.25,&quot;left&quot;:0,&quot;top&quot;:119.55,&quot;width&quot;:960}"/>
</p:tagLst>
</file>

<file path=ppt/tags/tag294.xml><?xml version="1.0" encoding="utf-8"?>
<p:tagLst xmlns:p="http://schemas.openxmlformats.org/presentationml/2006/main">
  <p:tag name="AS_UNIQUEID" val="4700"/>
  <p:tag name="KSO_WM_BEAUTIFY_FLAG" val=""/>
  <p:tag name="KSO_WM_DIAGRAM_VIRTUALLY_FRAME" val="{&quot;height&quot;:523.25,&quot;left&quot;:0,&quot;top&quot;:119.55,&quot;width&quot;:960}"/>
</p:tagLst>
</file>

<file path=ppt/tags/tag295.xml><?xml version="1.0" encoding="utf-8"?>
<p:tagLst xmlns:p="http://schemas.openxmlformats.org/presentationml/2006/main">
  <p:tag name="AS_UNIQUEID" val="4701"/>
  <p:tag name="KSO_WM_BEAUTIFY_FLAG" val=""/>
  <p:tag name="KSO_WM_DIAGRAM_VIRTUALLY_FRAME" val="{&quot;height&quot;:523.25,&quot;left&quot;:0,&quot;top&quot;:119.55,&quot;width&quot;:960}"/>
</p:tagLst>
</file>

<file path=ppt/tags/tag296.xml><?xml version="1.0" encoding="utf-8"?>
<p:tagLst xmlns:p="http://schemas.openxmlformats.org/presentationml/2006/main">
  <p:tag name="AS_UNIQUEID" val="4702"/>
</p:tagLst>
</file>

<file path=ppt/tags/tag297.xml><?xml version="1.0" encoding="utf-8"?>
<p:tagLst xmlns:p="http://schemas.openxmlformats.org/presentationml/2006/main">
  <p:tag name="AS_UNIQUEID" val="4703"/>
  <p:tag name="KSO_WM_BEAUTIFY_FLAG" val=""/>
</p:tagLst>
</file>

<file path=ppt/tags/tag298.xml><?xml version="1.0" encoding="utf-8"?>
<p:tagLst xmlns:p="http://schemas.openxmlformats.org/presentationml/2006/main">
  <p:tag name="AS_UNIQUEID" val="4704"/>
</p:tagLst>
</file>

<file path=ppt/tags/tag299.xml><?xml version="1.0" encoding="utf-8"?>
<p:tagLst xmlns:p="http://schemas.openxmlformats.org/presentationml/2006/main">
  <p:tag name="AS_UNIQUEID" val="4705"/>
  <p:tag name="KSO_WM_BEAUTIFY_FLAG" val=""/>
</p:tagLst>
</file>

<file path=ppt/tags/tag3.xml><?xml version="1.0" encoding="utf-8"?>
<p:tagLst xmlns:p="http://schemas.openxmlformats.org/presentationml/2006/main">
  <p:tag name="AS_UNIQUEID" val="4417"/>
</p:tagLst>
</file>

<file path=ppt/tags/tag30.xml><?xml version="1.0" encoding="utf-8"?>
<p:tagLst xmlns:p="http://schemas.openxmlformats.org/presentationml/2006/main">
  <p:tag name="AS_UNIQUEID" val="4444"/>
  <p:tag name="KSO_WM_BEAUTIFY_FLAG" val=""/>
</p:tagLst>
</file>

<file path=ppt/tags/tag300.xml><?xml version="1.0" encoding="utf-8"?>
<p:tagLst xmlns:p="http://schemas.openxmlformats.org/presentationml/2006/main">
  <p:tag name="AS_UNIQUEID" val="4706"/>
</p:tagLst>
</file>

<file path=ppt/tags/tag301.xml><?xml version="1.0" encoding="utf-8"?>
<p:tagLst xmlns:p="http://schemas.openxmlformats.org/presentationml/2006/main">
  <p:tag name="AS_UNIQUEID" val="4707"/>
  <p:tag name="KSO_WM_BEAUTIFY_FLAG" val=""/>
</p:tagLst>
</file>

<file path=ppt/tags/tag302.xml><?xml version="1.0" encoding="utf-8"?>
<p:tagLst xmlns:p="http://schemas.openxmlformats.org/presentationml/2006/main">
  <p:tag name="AS_UNIQUEID" val="4708"/>
  <p:tag name="KSO_WM_BEAUTIFY_FLAG" val=""/>
</p:tagLst>
</file>

<file path=ppt/tags/tag303.xml><?xml version="1.0" encoding="utf-8"?>
<p:tagLst xmlns:p="http://schemas.openxmlformats.org/presentationml/2006/main">
  <p:tag name="AS_UNIQUEID" val="4709"/>
</p:tagLst>
</file>

<file path=ppt/tags/tag304.xml><?xml version="1.0" encoding="utf-8"?>
<p:tagLst xmlns:p="http://schemas.openxmlformats.org/presentationml/2006/main">
  <p:tag name="AS_UNIQUEID" val="4414"/>
  <p:tag name="KSO_WM_BEAUTIFY_FLAG" val=""/>
</p:tagLst>
</file>

<file path=ppt/tags/tag305.xml><?xml version="1.0" encoding="utf-8"?>
<p:tagLst xmlns:p="http://schemas.openxmlformats.org/presentationml/2006/main">
  <p:tag name="AS_UNIQUEID" val="4710"/>
  <p:tag name="KSO_WM_BEAUTIFY_FLAG" val=""/>
</p:tagLst>
</file>

<file path=ppt/tags/tag306.xml><?xml version="1.0" encoding="utf-8"?>
<p:tagLst xmlns:p="http://schemas.openxmlformats.org/presentationml/2006/main">
  <p:tag name="AS_UNIQUEID" val="4711"/>
  <p:tag name="KSO_WM_DIAGRAM_VIRTUALLY_FRAME" val="{&quot;height&quot;:319.8,&quot;left&quot;:122.4,&quot;top&quot;:180.25,&quot;width&quot;:706.65}"/>
</p:tagLst>
</file>

<file path=ppt/tags/tag307.xml><?xml version="1.0" encoding="utf-8"?>
<p:tagLst xmlns:p="http://schemas.openxmlformats.org/presentationml/2006/main">
  <p:tag name="AS_UNIQUEID" val="4712"/>
  <p:tag name="KSO_WM_BEAUTIFY_FLAG" val=""/>
  <p:tag name="KSO_WM_DIAGRAM_VIRTUALLY_FRAME" val="{&quot;height&quot;:319.8,&quot;left&quot;:122.4,&quot;top&quot;:180.25,&quot;width&quot;:706.65}"/>
</p:tagLst>
</file>

<file path=ppt/tags/tag308.xml><?xml version="1.0" encoding="utf-8"?>
<p:tagLst xmlns:p="http://schemas.openxmlformats.org/presentationml/2006/main">
  <p:tag name="AS_UNIQUEID" val="4713"/>
  <p:tag name="KSO_WM_BEAUTIFY_FLAG" val=""/>
  <p:tag name="KSO_WM_DIAGRAM_VIRTUALLY_FRAME" val="{&quot;height&quot;:319.8,&quot;left&quot;:122.4,&quot;top&quot;:180.25,&quot;width&quot;:706.65}"/>
</p:tagLst>
</file>

<file path=ppt/tags/tag309.xml><?xml version="1.0" encoding="utf-8"?>
<p:tagLst xmlns:p="http://schemas.openxmlformats.org/presentationml/2006/main">
  <p:tag name="AS_UNIQUEID" val="4714"/>
  <p:tag name="KSO_WM_DIAGRAM_VIRTUALLY_FRAME" val="{&quot;height&quot;:319.8,&quot;left&quot;:122.4,&quot;top&quot;:180.25,&quot;width&quot;:706.65}"/>
</p:tagLst>
</file>

<file path=ppt/tags/tag31.xml><?xml version="1.0" encoding="utf-8"?>
<p:tagLst xmlns:p="http://schemas.openxmlformats.org/presentationml/2006/main">
  <p:tag name="AS_UNIQUEID" val="4445"/>
</p:tagLst>
</file>

<file path=ppt/tags/tag310.xml><?xml version="1.0" encoding="utf-8"?>
<p:tagLst xmlns:p="http://schemas.openxmlformats.org/presentationml/2006/main">
  <p:tag name="AS_UNIQUEID" val="4715"/>
  <p:tag name="KSO_WM_BEAUTIFY_FLAG" val=""/>
  <p:tag name="KSO_WM_DIAGRAM_VIRTUALLY_FRAME" val="{&quot;height&quot;:319.8,&quot;left&quot;:122.4,&quot;top&quot;:180.25,&quot;width&quot;:706.65}"/>
</p:tagLst>
</file>

<file path=ppt/tags/tag311.xml><?xml version="1.0" encoding="utf-8"?>
<p:tagLst xmlns:p="http://schemas.openxmlformats.org/presentationml/2006/main">
  <p:tag name="AS_UNIQUEID" val="4716"/>
  <p:tag name="KSO_WM_BEAUTIFY_FLAG" val=""/>
  <p:tag name="KSO_WM_DIAGRAM_VIRTUALLY_FRAME" val="{&quot;height&quot;:319.8,&quot;left&quot;:122.4,&quot;top&quot;:180.25,&quot;width&quot;:706.65}"/>
</p:tagLst>
</file>

<file path=ppt/tags/tag312.xml><?xml version="1.0" encoding="utf-8"?>
<p:tagLst xmlns:p="http://schemas.openxmlformats.org/presentationml/2006/main">
  <p:tag name="AS_UNIQUEID" val="4717"/>
  <p:tag name="KSO_WM_DIAGRAM_VIRTUALLY_FRAME" val="{&quot;height&quot;:314.2807874015748,&quot;left&quot;:158.74015748031496,&quot;top&quot;:150.6144094488189,&quot;width&quot;:647.7976377952756}"/>
</p:tagLst>
</file>

<file path=ppt/tags/tag313.xml><?xml version="1.0" encoding="utf-8"?>
<p:tagLst xmlns:p="http://schemas.openxmlformats.org/presentationml/2006/main">
  <p:tag name="AS_UNIQUEID" val="4718"/>
  <p:tag name="KSO_WM_DIAGRAM_VIRTUALLY_FRAME" val="{&quot;height&quot;:314.2807874015748,&quot;left&quot;:158.74015748031496,&quot;top&quot;:150.6144094488189,&quot;width&quot;:647.7976377952756}"/>
</p:tagLst>
</file>

<file path=ppt/tags/tag314.xml><?xml version="1.0" encoding="utf-8"?>
<p:tagLst xmlns:p="http://schemas.openxmlformats.org/presentationml/2006/main">
  <p:tag name="AS_UNIQUEID" val="4719"/>
  <p:tag name="KSO_WM_DIAGRAM_VIRTUALLY_FRAME" val="{&quot;height&quot;:314.2807874015748,&quot;left&quot;:158.74015748031496,&quot;top&quot;:150.6144094488189,&quot;width&quot;:647.7976377952756}"/>
</p:tagLst>
</file>

<file path=ppt/tags/tag315.xml><?xml version="1.0" encoding="utf-8"?>
<p:tagLst xmlns:p="http://schemas.openxmlformats.org/presentationml/2006/main">
  <p:tag name="AS_UNIQUEID" val="4720"/>
  <p:tag name="KSO_WM_DIAGRAM_VIRTUALLY_FRAME" val="{&quot;height&quot;:314.2807874015748,&quot;left&quot;:158.74015748031496,&quot;top&quot;:150.6144094488189,&quot;width&quot;:647.7976377952756}"/>
</p:tagLst>
</file>

<file path=ppt/tags/tag316.xml><?xml version="1.0" encoding="utf-8"?>
<p:tagLst xmlns:p="http://schemas.openxmlformats.org/presentationml/2006/main">
  <p:tag name="AS_UNIQUEID" val="4721"/>
</p:tagLst>
</file>

<file path=ppt/tags/tag317.xml><?xml version="1.0" encoding="utf-8"?>
<p:tagLst xmlns:p="http://schemas.openxmlformats.org/presentationml/2006/main">
  <p:tag name="AS_UNIQUEID" val="4722"/>
  <p:tag name="KSO_WM_BEAUTIFY_FLAG" val=""/>
</p:tagLst>
</file>

<file path=ppt/tags/tag318.xml><?xml version="1.0" encoding="utf-8"?>
<p:tagLst xmlns:p="http://schemas.openxmlformats.org/presentationml/2006/main">
  <p:tag name="AS_UNIQUEID" val="4723"/>
</p:tagLst>
</file>

<file path=ppt/tags/tag319.xml><?xml version="1.0" encoding="utf-8"?>
<p:tagLst xmlns:p="http://schemas.openxmlformats.org/presentationml/2006/main">
  <p:tag name="AS_UNIQUEID" val="4724"/>
  <p:tag name="KSO_WM_BEAUTIFY_FLAG" val=""/>
</p:tagLst>
</file>

<file path=ppt/tags/tag32.xml><?xml version="1.0" encoding="utf-8"?>
<p:tagLst xmlns:p="http://schemas.openxmlformats.org/presentationml/2006/main">
  <p:tag name="AS_UNIQUEID" val="4446"/>
</p:tagLst>
</file>

<file path=ppt/tags/tag320.xml><?xml version="1.0" encoding="utf-8"?>
<p:tagLst xmlns:p="http://schemas.openxmlformats.org/presentationml/2006/main">
  <p:tag name="AS_UNIQUEID" val="4725"/>
</p:tagLst>
</file>

<file path=ppt/tags/tag321.xml><?xml version="1.0" encoding="utf-8"?>
<p:tagLst xmlns:p="http://schemas.openxmlformats.org/presentationml/2006/main">
  <p:tag name="AS_UNIQUEID" val="4726"/>
  <p:tag name="KSO_WM_BEAUTIFY_FLAG" val=""/>
</p:tagLst>
</file>

<file path=ppt/tags/tag322.xml><?xml version="1.0" encoding="utf-8"?>
<p:tagLst xmlns:p="http://schemas.openxmlformats.org/presentationml/2006/main">
  <p:tag name="AS_UNIQUEID" val="4727"/>
  <p:tag name="KSO_WM_BEAUTIFY_FLAG" val=""/>
</p:tagLst>
</file>

<file path=ppt/tags/tag323.xml><?xml version="1.0" encoding="utf-8"?>
<p:tagLst xmlns:p="http://schemas.openxmlformats.org/presentationml/2006/main">
  <p:tag name="AS_UNIQUEID" val="4728"/>
</p:tagLst>
</file>

<file path=ppt/tags/tag324.xml><?xml version="1.0" encoding="utf-8"?>
<p:tagLst xmlns:p="http://schemas.openxmlformats.org/presentationml/2006/main">
  <p:tag name="AS_UNIQUEID" val="4414"/>
</p:tagLst>
</file>

<file path=ppt/tags/tag325.xml><?xml version="1.0" encoding="utf-8"?>
<p:tagLst xmlns:p="http://schemas.openxmlformats.org/presentationml/2006/main">
  <p:tag name="AS_UNIQUEID" val="4729"/>
  <p:tag name="KSO_WM_BEAUTIFY_FLAG" val=""/>
</p:tagLst>
</file>

<file path=ppt/tags/tag326.xml><?xml version="1.0" encoding="utf-8"?>
<p:tagLst xmlns:p="http://schemas.openxmlformats.org/presentationml/2006/main">
  <p:tag name="AS_UNIQUEID" val="4730"/>
  <p:tag name="KSO_WM_BEAUTIFY_FLAG" val=""/>
</p:tagLst>
</file>

<file path=ppt/tags/tag327.xml><?xml version="1.0" encoding="utf-8"?>
<p:tagLst xmlns:p="http://schemas.openxmlformats.org/presentationml/2006/main">
  <p:tag name="AS_UNIQUEID" val="4731"/>
  <p:tag name="KSO_WM_BEAUTIFY_FLAG" val=""/>
</p:tagLst>
</file>

<file path=ppt/tags/tag328.xml><?xml version="1.0" encoding="utf-8"?>
<p:tagLst xmlns:p="http://schemas.openxmlformats.org/presentationml/2006/main">
  <p:tag name="AS_UNIQUEID" val="4732"/>
  <p:tag name="KSO_WM_BEAUTIFY_FLAG" val=""/>
</p:tagLst>
</file>

<file path=ppt/tags/tag329.xml><?xml version="1.0" encoding="utf-8"?>
<p:tagLst xmlns:p="http://schemas.openxmlformats.org/presentationml/2006/main">
  <p:tag name="AS_UNIQUEID" val="4733"/>
  <p:tag name="KSO_WM_BEAUTIFY_FLAG" val=""/>
</p:tagLst>
</file>

<file path=ppt/tags/tag33.xml><?xml version="1.0" encoding="utf-8"?>
<p:tagLst xmlns:p="http://schemas.openxmlformats.org/presentationml/2006/main">
  <p:tag name="AS_UNIQUEID" val="4447"/>
  <p:tag name="KSO_WM_BEAUTIFY_FLAG" val=""/>
</p:tagLst>
</file>

<file path=ppt/tags/tag330.xml><?xml version="1.0" encoding="utf-8"?>
<p:tagLst xmlns:p="http://schemas.openxmlformats.org/presentationml/2006/main">
  <p:tag name="AS_UNIQUEID" val="4734"/>
  <p:tag name="KSO_WM_BEAUTIFY_FLAG" val=""/>
</p:tagLst>
</file>

<file path=ppt/tags/tag331.xml><?xml version="1.0" encoding="utf-8"?>
<p:tagLst xmlns:p="http://schemas.openxmlformats.org/presentationml/2006/main">
  <p:tag name="AS_UNIQUEID" val="4735"/>
  <p:tag name="KSO_WM_BEAUTIFY_FLAG" val=""/>
</p:tagLst>
</file>

<file path=ppt/tags/tag332.xml><?xml version="1.0" encoding="utf-8"?>
<p:tagLst xmlns:p="http://schemas.openxmlformats.org/presentationml/2006/main">
  <p:tag name="AS_UNIQUEID" val="4736"/>
  <p:tag name="KSO_WM_BEAUTIFY_FLAG" val=""/>
</p:tagLst>
</file>

<file path=ppt/tags/tag333.xml><?xml version="1.0" encoding="utf-8"?>
<p:tagLst xmlns:p="http://schemas.openxmlformats.org/presentationml/2006/main">
  <p:tag name="AS_UNIQUEID" val="4737"/>
  <p:tag name="KSO_WM_BEAUTIFY_FLAG" val=""/>
</p:tagLst>
</file>

<file path=ppt/tags/tag334.xml><?xml version="1.0" encoding="utf-8"?>
<p:tagLst xmlns:p="http://schemas.openxmlformats.org/presentationml/2006/main">
  <p:tag name="AS_UNIQUEID" val="4738"/>
  <p:tag name="KSO_WM_BEAUTIFY_FLAG" val=""/>
</p:tagLst>
</file>

<file path=ppt/tags/tag335.xml><?xml version="1.0" encoding="utf-8"?>
<p:tagLst xmlns:p="http://schemas.openxmlformats.org/presentationml/2006/main">
  <p:tag name="AS_UNIQUEID" val="4739"/>
  <p:tag name="KSO_WM_BEAUTIFY_FLAG" val=""/>
</p:tagLst>
</file>

<file path=ppt/tags/tag336.xml><?xml version="1.0" encoding="utf-8"?>
<p:tagLst xmlns:p="http://schemas.openxmlformats.org/presentationml/2006/main">
  <p:tag name="AS_UNIQUEID" val="4740"/>
  <p:tag name="KSO_WM_BEAUTIFY_FLAG" val=""/>
</p:tagLst>
</file>

<file path=ppt/tags/tag337.xml><?xml version="1.0" encoding="utf-8"?>
<p:tagLst xmlns:p="http://schemas.openxmlformats.org/presentationml/2006/main">
  <p:tag name="AS_UNIQUEID" val="4741"/>
  <p:tag name="KSO_WM_BEAUTIFY_FLAG" val=""/>
</p:tagLst>
</file>

<file path=ppt/tags/tag338.xml><?xml version="1.0" encoding="utf-8"?>
<p:tagLst xmlns:p="http://schemas.openxmlformats.org/presentationml/2006/main">
  <p:tag name="AS_UNIQUEID" val="4742"/>
  <p:tag name="KSO_WM_BEAUTIFY_FLAG" val=""/>
</p:tagLst>
</file>

<file path=ppt/tags/tag339.xml><?xml version="1.0" encoding="utf-8"?>
<p:tagLst xmlns:p="http://schemas.openxmlformats.org/presentationml/2006/main">
  <p:tag name="AS_UNIQUEID" val="4743"/>
  <p:tag name="KSO_WM_BEAUTIFY_FLAG" val=""/>
</p:tagLst>
</file>

<file path=ppt/tags/tag34.xml><?xml version="1.0" encoding="utf-8"?>
<p:tagLst xmlns:p="http://schemas.openxmlformats.org/presentationml/2006/main">
  <p:tag name="AS_UNIQUEID" val="4448"/>
</p:tagLst>
</file>

<file path=ppt/tags/tag340.xml><?xml version="1.0" encoding="utf-8"?>
<p:tagLst xmlns:p="http://schemas.openxmlformats.org/presentationml/2006/main">
  <p:tag name="AS_UNIQUEID" val="4744"/>
  <p:tag name="KSO_WM_BEAUTIFY_FLAG" val=""/>
</p:tagLst>
</file>

<file path=ppt/tags/tag341.xml><?xml version="1.0" encoding="utf-8"?>
<p:tagLst xmlns:p="http://schemas.openxmlformats.org/presentationml/2006/main">
  <p:tag name="AS_UNIQUEID" val="4745"/>
  <p:tag name="KSO_WM_BEAUTIFY_FLAG" val=""/>
</p:tagLst>
</file>

<file path=ppt/tags/tag342.xml><?xml version="1.0" encoding="utf-8"?>
<p:tagLst xmlns:p="http://schemas.openxmlformats.org/presentationml/2006/main">
  <p:tag name="AS_UNIQUEID" val="4746"/>
  <p:tag name="KSO_WM_BEAUTIFY_FLAG" val=""/>
</p:tagLst>
</file>

<file path=ppt/tags/tag343.xml><?xml version="1.0" encoding="utf-8"?>
<p:tagLst xmlns:p="http://schemas.openxmlformats.org/presentationml/2006/main">
  <p:tag name="AS_UNIQUEID" val="4747"/>
  <p:tag name="KSO_WM_BEAUTIFY_FLAG" val=""/>
</p:tagLst>
</file>

<file path=ppt/tags/tag344.xml><?xml version="1.0" encoding="utf-8"?>
<p:tagLst xmlns:p="http://schemas.openxmlformats.org/presentationml/2006/main">
  <p:tag name="AS_UNIQUEID" val="4748"/>
  <p:tag name="KSO_WM_BEAUTIFY_FLAG" val=""/>
</p:tagLst>
</file>

<file path=ppt/tags/tag345.xml><?xml version="1.0" encoding="utf-8"?>
<p:tagLst xmlns:p="http://schemas.openxmlformats.org/presentationml/2006/main">
  <p:tag name="AS_UNIQUEID" val="4749"/>
  <p:tag name="KSO_WM_BEAUTIFY_FLAG" val=""/>
</p:tagLst>
</file>

<file path=ppt/tags/tag346.xml><?xml version="1.0" encoding="utf-8"?>
<p:tagLst xmlns:p="http://schemas.openxmlformats.org/presentationml/2006/main">
  <p:tag name="AS_UNIQUEID" val="4750"/>
  <p:tag name="KSO_WM_BEAUTIFY_FLAG" val=""/>
</p:tagLst>
</file>

<file path=ppt/tags/tag347.xml><?xml version="1.0" encoding="utf-8"?>
<p:tagLst xmlns:p="http://schemas.openxmlformats.org/presentationml/2006/main">
  <p:tag name="AS_UNIQUEID" val="4751"/>
  <p:tag name="KSO_WM_BEAUTIFY_FLAG" val=""/>
</p:tagLst>
</file>

<file path=ppt/tags/tag348.xml><?xml version="1.0" encoding="utf-8"?>
<p:tagLst xmlns:p="http://schemas.openxmlformats.org/presentationml/2006/main">
  <p:tag name="AS_UNIQUEID" val="4752"/>
  <p:tag name="KSO_WM_BEAUTIFY_FLAG" val=""/>
</p:tagLst>
</file>

<file path=ppt/tags/tag349.xml><?xml version="1.0" encoding="utf-8"?>
<p:tagLst xmlns:p="http://schemas.openxmlformats.org/presentationml/2006/main">
  <p:tag name="AS_UNIQUEID" val="4753"/>
  <p:tag name="KSO_WM_BEAUTIFY_FLAG" val=""/>
</p:tagLst>
</file>

<file path=ppt/tags/tag35.xml><?xml version="1.0" encoding="utf-8"?>
<p:tagLst xmlns:p="http://schemas.openxmlformats.org/presentationml/2006/main">
  <p:tag name="AS_UNIQUEID" val="4449"/>
</p:tagLst>
</file>

<file path=ppt/tags/tag350.xml><?xml version="1.0" encoding="utf-8"?>
<p:tagLst xmlns:p="http://schemas.openxmlformats.org/presentationml/2006/main">
  <p:tag name="AS_UNIQUEID" val="4754"/>
</p:tagLst>
</file>

<file path=ppt/tags/tag351.xml><?xml version="1.0" encoding="utf-8"?>
<p:tagLst xmlns:p="http://schemas.openxmlformats.org/presentationml/2006/main">
  <p:tag name="AS_UNIQUEID" val="4755"/>
  <p:tag name="KSO_WM_BEAUTIFY_FLAG" val=""/>
</p:tagLst>
</file>

<file path=ppt/tags/tag352.xml><?xml version="1.0" encoding="utf-8"?>
<p:tagLst xmlns:p="http://schemas.openxmlformats.org/presentationml/2006/main">
  <p:tag name="AS_UNIQUEID" val="4756"/>
  <p:tag name="KSO_WM_BEAUTIFY_FLAG" val=""/>
</p:tagLst>
</file>

<file path=ppt/tags/tag353.xml><?xml version="1.0" encoding="utf-8"?>
<p:tagLst xmlns:p="http://schemas.openxmlformats.org/presentationml/2006/main">
  <p:tag name="AS_UNIQUEID" val="4757"/>
  <p:tag name="KSO_WM_BEAUTIFY_FLAG" val=""/>
</p:tagLst>
</file>

<file path=ppt/tags/tag354.xml><?xml version="1.0" encoding="utf-8"?>
<p:tagLst xmlns:p="http://schemas.openxmlformats.org/presentationml/2006/main">
  <p:tag name="AS_UNIQUEID" val="4758"/>
  <p:tag name="KSO_WM_BEAUTIFY_FLAG" val=""/>
</p:tagLst>
</file>

<file path=ppt/tags/tag355.xml><?xml version="1.0" encoding="utf-8"?>
<p:tagLst xmlns:p="http://schemas.openxmlformats.org/presentationml/2006/main">
  <p:tag name="AS_UNIQUEID" val="4759"/>
  <p:tag name="KSO_WM_BEAUTIFY_FLAG" val=""/>
</p:tagLst>
</file>

<file path=ppt/tags/tag356.xml><?xml version="1.0" encoding="utf-8"?>
<p:tagLst xmlns:p="http://schemas.openxmlformats.org/presentationml/2006/main">
  <p:tag name="AS_UNIQUEID" val="4760"/>
</p:tagLst>
</file>

<file path=ppt/tags/tag357.xml><?xml version="1.0" encoding="utf-8"?>
<p:tagLst xmlns:p="http://schemas.openxmlformats.org/presentationml/2006/main">
  <p:tag name="AS_UNIQUEID" val="4761"/>
  <p:tag name="KSO_WM_BEAUTIFY_FLAG" val=""/>
</p:tagLst>
</file>

<file path=ppt/tags/tag358.xml><?xml version="1.0" encoding="utf-8"?>
<p:tagLst xmlns:p="http://schemas.openxmlformats.org/presentationml/2006/main">
  <p:tag name="AS_UNIQUEID" val="4762"/>
</p:tagLst>
</file>

<file path=ppt/tags/tag359.xml><?xml version="1.0" encoding="utf-8"?>
<p:tagLst xmlns:p="http://schemas.openxmlformats.org/presentationml/2006/main">
  <p:tag name="AS_UNIQUEID" val="4763"/>
  <p:tag name="KSO_WM_BEAUTIFY_FLAG" val=""/>
</p:tagLst>
</file>

<file path=ppt/tags/tag36.xml><?xml version="1.0" encoding="utf-8"?>
<p:tagLst xmlns:p="http://schemas.openxmlformats.org/presentationml/2006/main">
  <p:tag name="AS_UNIQUEID" val="4450"/>
</p:tagLst>
</file>

<file path=ppt/tags/tag360.xml><?xml version="1.0" encoding="utf-8"?>
<p:tagLst xmlns:p="http://schemas.openxmlformats.org/presentationml/2006/main">
  <p:tag name="AS_UNIQUEID" val="4764"/>
</p:tagLst>
</file>

<file path=ppt/tags/tag361.xml><?xml version="1.0" encoding="utf-8"?>
<p:tagLst xmlns:p="http://schemas.openxmlformats.org/presentationml/2006/main">
  <p:tag name="AS_UNIQUEID" val="4765"/>
  <p:tag name="KSO_WM_BEAUTIFY_FLAG" val=""/>
</p:tagLst>
</file>

<file path=ppt/tags/tag362.xml><?xml version="1.0" encoding="utf-8"?>
<p:tagLst xmlns:p="http://schemas.openxmlformats.org/presentationml/2006/main">
  <p:tag name="AS_UNIQUEID" val="4766"/>
  <p:tag name="KSO_WM_BEAUTIFY_FLAG" val=""/>
</p:tagLst>
</file>

<file path=ppt/tags/tag363.xml><?xml version="1.0" encoding="utf-8"?>
<p:tagLst xmlns:p="http://schemas.openxmlformats.org/presentationml/2006/main">
  <p:tag name="AS_UNIQUEID" val="4767"/>
</p:tagLst>
</file>

<file path=ppt/tags/tag364.xml><?xml version="1.0" encoding="utf-8"?>
<p:tagLst xmlns:p="http://schemas.openxmlformats.org/presentationml/2006/main">
  <p:tag name="AS_UNIQUEID" val="4414"/>
</p:tagLst>
</file>

<file path=ppt/tags/tag365.xml><?xml version="1.0" encoding="utf-8"?>
<p:tagLst xmlns:p="http://schemas.openxmlformats.org/presentationml/2006/main">
  <p:tag name="AS_UNIQUEID" val="4768"/>
  <p:tag name="KSO_WM_BEAUTIFY_FLAG" val=""/>
</p:tagLst>
</file>

<file path=ppt/tags/tag366.xml><?xml version="1.0" encoding="utf-8"?>
<p:tagLst xmlns:p="http://schemas.openxmlformats.org/presentationml/2006/main">
  <p:tag name="AS_UNIQUEID" val="4769"/>
  <p:tag name="KSO_WM_BEAUTIFY_FLAG" val=""/>
</p:tagLst>
</file>

<file path=ppt/tags/tag367.xml><?xml version="1.0" encoding="utf-8"?>
<p:tagLst xmlns:p="http://schemas.openxmlformats.org/presentationml/2006/main">
  <p:tag name="AS_UNIQUEID" val="4770"/>
  <p:tag name="KSO_WM_BEAUTIFY_FLAG" val=""/>
</p:tagLst>
</file>

<file path=ppt/tags/tag368.xml><?xml version="1.0" encoding="utf-8"?>
<p:tagLst xmlns:p="http://schemas.openxmlformats.org/presentationml/2006/main">
  <p:tag name="AS_UNIQUEID" val="4771"/>
  <p:tag name="KSO_WM_BEAUTIFY_FLAG" val=""/>
</p:tagLst>
</file>

<file path=ppt/tags/tag369.xml><?xml version="1.0" encoding="utf-8"?>
<p:tagLst xmlns:p="http://schemas.openxmlformats.org/presentationml/2006/main">
  <p:tag name="AS_UNIQUEID" val="4772"/>
  <p:tag name="KSO_WM_BEAUTIFY_FLAG" val=""/>
</p:tagLst>
</file>

<file path=ppt/tags/tag37.xml><?xml version="1.0" encoding="utf-8"?>
<p:tagLst xmlns:p="http://schemas.openxmlformats.org/presentationml/2006/main">
  <p:tag name="AS_UNIQUEID" val="4451"/>
</p:tagLst>
</file>

<file path=ppt/tags/tag370.xml><?xml version="1.0" encoding="utf-8"?>
<p:tagLst xmlns:p="http://schemas.openxmlformats.org/presentationml/2006/main">
  <p:tag name="AS_UNIQUEID" val="4773"/>
  <p:tag name="KSO_WM_BEAUTIFY_FLAG" val=""/>
</p:tagLst>
</file>

<file path=ppt/tags/tag371.xml><?xml version="1.0" encoding="utf-8"?>
<p:tagLst xmlns:p="http://schemas.openxmlformats.org/presentationml/2006/main">
  <p:tag name="AS_UNIQUEID" val="4774"/>
  <p:tag name="KSO_WM_BEAUTIFY_FLAG" val=""/>
</p:tagLst>
</file>

<file path=ppt/tags/tag372.xml><?xml version="1.0" encoding="utf-8"?>
<p:tagLst xmlns:p="http://schemas.openxmlformats.org/presentationml/2006/main">
  <p:tag name="AS_UNIQUEID" val="4775"/>
  <p:tag name="KSO_WM_BEAUTIFY_FLAG" val=""/>
</p:tagLst>
</file>

<file path=ppt/tags/tag373.xml><?xml version="1.0" encoding="utf-8"?>
<p:tagLst xmlns:p="http://schemas.openxmlformats.org/presentationml/2006/main">
  <p:tag name="AS_UNIQUEID" val="4776"/>
  <p:tag name="KSO_WM_BEAUTIFY_FLAG" val=""/>
</p:tagLst>
</file>

<file path=ppt/tags/tag374.xml><?xml version="1.0" encoding="utf-8"?>
<p:tagLst xmlns:p="http://schemas.openxmlformats.org/presentationml/2006/main">
  <p:tag name="AS_UNIQUEID" val="4777"/>
  <p:tag name="KSO_WM_BEAUTIFY_FLAG" val=""/>
</p:tagLst>
</file>

<file path=ppt/tags/tag375.xml><?xml version="1.0" encoding="utf-8"?>
<p:tagLst xmlns:p="http://schemas.openxmlformats.org/presentationml/2006/main">
  <p:tag name="AS_UNIQUEID" val="4778"/>
  <p:tag name="KSO_WM_BEAUTIFY_FLAG" val=""/>
</p:tagLst>
</file>

<file path=ppt/tags/tag376.xml><?xml version="1.0" encoding="utf-8"?>
<p:tagLst xmlns:p="http://schemas.openxmlformats.org/presentationml/2006/main">
  <p:tag name="AS_UNIQUEID" val="4779"/>
  <p:tag name="KSO_WM_BEAUTIFY_FLAG" val=""/>
</p:tagLst>
</file>

<file path=ppt/tags/tag377.xml><?xml version="1.0" encoding="utf-8"?>
<p:tagLst xmlns:p="http://schemas.openxmlformats.org/presentationml/2006/main">
  <p:tag name="AS_UNIQUEID" val="4780"/>
  <p:tag name="KSO_WM_BEAUTIFY_FLAG" val=""/>
</p:tagLst>
</file>

<file path=ppt/tags/tag378.xml><?xml version="1.0" encoding="utf-8"?>
<p:tagLst xmlns:p="http://schemas.openxmlformats.org/presentationml/2006/main">
  <p:tag name="AS_UNIQUEID" val="4781"/>
</p:tagLst>
</file>

<file path=ppt/tags/tag379.xml><?xml version="1.0" encoding="utf-8"?>
<p:tagLst xmlns:p="http://schemas.openxmlformats.org/presentationml/2006/main">
  <p:tag name="AS_UNIQUEID" val="4782"/>
  <p:tag name="KSO_WM_BEAUTIFY_FLAG" val=""/>
</p:tagLst>
</file>

<file path=ppt/tags/tag38.xml><?xml version="1.0" encoding="utf-8"?>
<p:tagLst xmlns:p="http://schemas.openxmlformats.org/presentationml/2006/main">
  <p:tag name="AS_UNIQUEID" val="4452"/>
</p:tagLst>
</file>

<file path=ppt/tags/tag380.xml><?xml version="1.0" encoding="utf-8"?>
<p:tagLst xmlns:p="http://schemas.openxmlformats.org/presentationml/2006/main">
  <p:tag name="AS_UNIQUEID" val="4783"/>
  <p:tag name="KSO_WM_BEAUTIFY_FLAG" val=""/>
</p:tagLst>
</file>

<file path=ppt/tags/tag381.xml><?xml version="1.0" encoding="utf-8"?>
<p:tagLst xmlns:p="http://schemas.openxmlformats.org/presentationml/2006/main">
  <p:tag name="AS_UNIQUEID" val="4784"/>
  <p:tag name="KSO_WM_BEAUTIFY_FLAG" val=""/>
</p:tagLst>
</file>

<file path=ppt/tags/tag382.xml><?xml version="1.0" encoding="utf-8"?>
<p:tagLst xmlns:p="http://schemas.openxmlformats.org/presentationml/2006/main">
  <p:tag name="AS_UNIQUEID" val="4785"/>
  <p:tag name="KSO_WM_BEAUTIFY_FLAG" val=""/>
</p:tagLst>
</file>

<file path=ppt/tags/tag383.xml><?xml version="1.0" encoding="utf-8"?>
<p:tagLst xmlns:p="http://schemas.openxmlformats.org/presentationml/2006/main">
  <p:tag name="AS_UNIQUEID" val="4786"/>
  <p:tag name="KSO_WM_BEAUTIFY_FLAG" val=""/>
</p:tagLst>
</file>

<file path=ppt/tags/tag384.xml><?xml version="1.0" encoding="utf-8"?>
<p:tagLst xmlns:p="http://schemas.openxmlformats.org/presentationml/2006/main">
  <p:tag name="AS_UNIQUEID" val="4787"/>
  <p:tag name="KSO_WM_BEAUTIFY_FLAG" val=""/>
</p:tagLst>
</file>

<file path=ppt/tags/tag385.xml><?xml version="1.0" encoding="utf-8"?>
<p:tagLst xmlns:p="http://schemas.openxmlformats.org/presentationml/2006/main">
  <p:tag name="AS_UNIQUEID" val="4788"/>
</p:tagLst>
</file>

<file path=ppt/tags/tag386.xml><?xml version="1.0" encoding="utf-8"?>
<p:tagLst xmlns:p="http://schemas.openxmlformats.org/presentationml/2006/main">
  <p:tag name="AS_UNIQUEID" val="4789"/>
  <p:tag name="KSO_WM_BEAUTIFY_FLAG" val=""/>
</p:tagLst>
</file>

<file path=ppt/tags/tag387.xml><?xml version="1.0" encoding="utf-8"?>
<p:tagLst xmlns:p="http://schemas.openxmlformats.org/presentationml/2006/main">
  <p:tag name="AS_UNIQUEID" val="4790"/>
</p:tagLst>
</file>

<file path=ppt/tags/tag388.xml><?xml version="1.0" encoding="utf-8"?>
<p:tagLst xmlns:p="http://schemas.openxmlformats.org/presentationml/2006/main">
  <p:tag name="AS_UNIQUEID" val="4791"/>
  <p:tag name="KSO_WM_BEAUTIFY_FLAG" val=""/>
</p:tagLst>
</file>

<file path=ppt/tags/tag389.xml><?xml version="1.0" encoding="utf-8"?>
<p:tagLst xmlns:p="http://schemas.openxmlformats.org/presentationml/2006/main">
  <p:tag name="AS_UNIQUEID" val="4792"/>
</p:tagLst>
</file>

<file path=ppt/tags/tag39.xml><?xml version="1.0" encoding="utf-8"?>
<p:tagLst xmlns:p="http://schemas.openxmlformats.org/presentationml/2006/main">
  <p:tag name="AS_UNIQUEID" val="4453"/>
  <p:tag name="KSO_WM_DIAGRAM_VIRTUALLY_FRAME" val="{&quot;height&quot;:291.1,&quot;left&quot;:47.590629921259826,&quot;top&quot;:100.6,&quot;width&quot;:124.5522047244096}"/>
</p:tagLst>
</file>

<file path=ppt/tags/tag390.xml><?xml version="1.0" encoding="utf-8"?>
<p:tagLst xmlns:p="http://schemas.openxmlformats.org/presentationml/2006/main">
  <p:tag name="AS_UNIQUEID" val="4793"/>
  <p:tag name="KSO_WM_BEAUTIFY_FLAG" val=""/>
</p:tagLst>
</file>

<file path=ppt/tags/tag391.xml><?xml version="1.0" encoding="utf-8"?>
<p:tagLst xmlns:p="http://schemas.openxmlformats.org/presentationml/2006/main">
  <p:tag name="AS_UNIQUEID" val="4794"/>
  <p:tag name="KSO_WM_BEAUTIFY_FLAG" val=""/>
</p:tagLst>
</file>

<file path=ppt/tags/tag392.xml><?xml version="1.0" encoding="utf-8"?>
<p:tagLst xmlns:p="http://schemas.openxmlformats.org/presentationml/2006/main">
  <p:tag name="AS_UNIQUEID" val="4795"/>
</p:tagLst>
</file>

<file path=ppt/tags/tag393.xml><?xml version="1.0" encoding="utf-8"?>
<p:tagLst xmlns:p="http://schemas.openxmlformats.org/presentationml/2006/main">
  <p:tag name="AS_UNIQUEID" val="4796"/>
  <p:tag name="KSO_WM_BEAUTIFY_FLAG" val=""/>
</p:tagLst>
</file>

<file path=ppt/tags/tag394.xml><?xml version="1.0" encoding="utf-8"?>
<p:tagLst xmlns:p="http://schemas.openxmlformats.org/presentationml/2006/main">
  <p:tag name="AS_UNIQUEID" val="4414"/>
  <p:tag name="KSO_WM_BEAUTIFY_FLAG" val=""/>
</p:tagLst>
</file>

<file path=ppt/tags/tag395.xml><?xml version="1.0" encoding="utf-8"?>
<p:tagLst xmlns:p="http://schemas.openxmlformats.org/presentationml/2006/main">
  <p:tag name="AS_UNIQUEID" val="4797"/>
  <p:tag name="KSO_WM_DIAGRAM_VIRTUALLY_FRAME" val="{&quot;height&quot;:350.8,&quot;left&quot;:115.35,&quot;top&quot;:163.8,&quot;width&quot;:717.1}"/>
</p:tagLst>
</file>

<file path=ppt/tags/tag396.xml><?xml version="1.0" encoding="utf-8"?>
<p:tagLst xmlns:p="http://schemas.openxmlformats.org/presentationml/2006/main">
  <p:tag name="AS_UNIQUEID" val="4798"/>
  <p:tag name="KSO_WM_BEAUTIFY_FLAG" val=""/>
  <p:tag name="KSO_WM_DIAGRAM_VIRTUALLY_FRAME" val="{&quot;height&quot;:350.8,&quot;left&quot;:115.35,&quot;top&quot;:163.8,&quot;width&quot;:717.1}"/>
</p:tagLst>
</file>

<file path=ppt/tags/tag397.xml><?xml version="1.0" encoding="utf-8"?>
<p:tagLst xmlns:p="http://schemas.openxmlformats.org/presentationml/2006/main">
  <p:tag name="AS_UNIQUEID" val="4799"/>
  <p:tag name="KSO_WM_BEAUTIFY_FLAG" val=""/>
  <p:tag name="KSO_WM_DIAGRAM_VIRTUALLY_FRAME" val="{&quot;height&quot;:350.8,&quot;left&quot;:115.35,&quot;top&quot;:163.8,&quot;width&quot;:717.1}"/>
</p:tagLst>
</file>

<file path=ppt/tags/tag398.xml><?xml version="1.0" encoding="utf-8"?>
<p:tagLst xmlns:p="http://schemas.openxmlformats.org/presentationml/2006/main">
  <p:tag name="AS_UNIQUEID" val="4800"/>
  <p:tag name="KSO_WM_DIAGRAM_VIRTUALLY_FRAME" val="{&quot;height&quot;:350.8,&quot;left&quot;:115.35,&quot;top&quot;:163.8,&quot;width&quot;:717.1}"/>
</p:tagLst>
</file>

<file path=ppt/tags/tag399.xml><?xml version="1.0" encoding="utf-8"?>
<p:tagLst xmlns:p="http://schemas.openxmlformats.org/presentationml/2006/main">
  <p:tag name="AS_UNIQUEID" val="4801"/>
  <p:tag name="KSO_WM_BEAUTIFY_FLAG" val=""/>
  <p:tag name="KSO_WM_DIAGRAM_VIRTUALLY_FRAME" val="{&quot;height&quot;:350.8,&quot;left&quot;:115.35,&quot;top&quot;:163.8,&quot;width&quot;:717.1}"/>
</p:tagLst>
</file>

<file path=ppt/tags/tag4.xml><?xml version="1.0" encoding="utf-8"?>
<p:tagLst xmlns:p="http://schemas.openxmlformats.org/presentationml/2006/main">
  <p:tag name="AS_UNIQUEID" val="4418"/>
</p:tagLst>
</file>

<file path=ppt/tags/tag40.xml><?xml version="1.0" encoding="utf-8"?>
<p:tagLst xmlns:p="http://schemas.openxmlformats.org/presentationml/2006/main">
  <p:tag name="AS_UNIQUEID" val="4454"/>
  <p:tag name="KSO_WM_DIAGRAM_VIRTUALLY_FRAME" val="{&quot;height&quot;:291.1,&quot;left&quot;:47.590629921259826,&quot;top&quot;:100.6,&quot;width&quot;:124.5522047244096}"/>
</p:tagLst>
</file>

<file path=ppt/tags/tag400.xml><?xml version="1.0" encoding="utf-8"?>
<p:tagLst xmlns:p="http://schemas.openxmlformats.org/presentationml/2006/main">
  <p:tag name="AS_UNIQUEID" val="4802"/>
  <p:tag name="KSO_WM_BEAUTIFY_FLAG" val=""/>
  <p:tag name="KSO_WM_DIAGRAM_VIRTUALLY_FRAME" val="{&quot;height&quot;:350.8,&quot;left&quot;:115.35,&quot;top&quot;:163.8,&quot;width&quot;:717.1}"/>
</p:tagLst>
</file>

<file path=ppt/tags/tag401.xml><?xml version="1.0" encoding="utf-8"?>
<p:tagLst xmlns:p="http://schemas.openxmlformats.org/presentationml/2006/main">
  <p:tag name="AS_UNIQUEID" val="4803"/>
  <p:tag name="KSO_WM_BEAUTIFY_FLAG" val=""/>
  <p:tag name="KSO_WM_DIAGRAM_VIRTUALLY_FRAME" val="{&quot;height&quot;:350.8,&quot;left&quot;:115.35,&quot;top&quot;:163.8,&quot;width&quot;:717.1}"/>
</p:tagLst>
</file>

<file path=ppt/tags/tag402.xml><?xml version="1.0" encoding="utf-8"?>
<p:tagLst xmlns:p="http://schemas.openxmlformats.org/presentationml/2006/main">
  <p:tag name="AS_UNIQUEID" val="4804"/>
  <p:tag name="KSO_WM_BEAUTIFY_FLAG" val=""/>
  <p:tag name="KSO_WM_DIAGRAM_VIRTUALLY_FRAME" val="{&quot;height&quot;:350.8,&quot;left&quot;:115.35,&quot;top&quot;:163.8,&quot;width&quot;:717.1}"/>
</p:tagLst>
</file>

<file path=ppt/tags/tag403.xml><?xml version="1.0" encoding="utf-8"?>
<p:tagLst xmlns:p="http://schemas.openxmlformats.org/presentationml/2006/main">
  <p:tag name="AS_UNIQUEID" val="4805"/>
</p:tagLst>
</file>

<file path=ppt/tags/tag404.xml><?xml version="1.0" encoding="utf-8"?>
<p:tagLst xmlns:p="http://schemas.openxmlformats.org/presentationml/2006/main">
  <p:tag name="AS_UNIQUEID" val="4806"/>
</p:tagLst>
</file>

<file path=ppt/tags/tag405.xml><?xml version="1.0" encoding="utf-8"?>
<p:tagLst xmlns:p="http://schemas.openxmlformats.org/presentationml/2006/main">
  <p:tag name="AS_UNIQUEID" val="4807"/>
</p:tagLst>
</file>

<file path=ppt/tags/tag406.xml><?xml version="1.0" encoding="utf-8"?>
<p:tagLst xmlns:p="http://schemas.openxmlformats.org/presentationml/2006/main">
  <p:tag name="AS_UNIQUEID" val="4808"/>
</p:tagLst>
</file>

<file path=ppt/tags/tag407.xml><?xml version="1.0" encoding="utf-8"?>
<p:tagLst xmlns:p="http://schemas.openxmlformats.org/presentationml/2006/main">
  <p:tag name="AS_UNIQUEID" val="4809"/>
  <p:tag name="KSO_WM_BEAUTIFY_FLAG" val=""/>
</p:tagLst>
</file>

<file path=ppt/tags/tag408.xml><?xml version="1.0" encoding="utf-8"?>
<p:tagLst xmlns:p="http://schemas.openxmlformats.org/presentationml/2006/main">
  <p:tag name="AS_UNIQUEID" val="4810"/>
  <p:tag name="KSO_WM_BEAUTIFY_FLAG" val=""/>
</p:tagLst>
</file>

<file path=ppt/tags/tag409.xml><?xml version="1.0" encoding="utf-8"?>
<p:tagLst xmlns:p="http://schemas.openxmlformats.org/presentationml/2006/main">
  <p:tag name="AS_UNIQUEID" val="4811"/>
</p:tagLst>
</file>

<file path=ppt/tags/tag41.xml><?xml version="1.0" encoding="utf-8"?>
<p:tagLst xmlns:p="http://schemas.openxmlformats.org/presentationml/2006/main">
  <p:tag name="AS_UNIQUEID" val="4455"/>
  <p:tag name="KSO_WM_DIAGRAM_VIRTUALLY_FRAME" val="{&quot;height&quot;:291.1,&quot;left&quot;:47.590629921259826,&quot;top&quot;:100.6,&quot;width&quot;:124.5522047244096}"/>
</p:tagLst>
</file>

<file path=ppt/tags/tag410.xml><?xml version="1.0" encoding="utf-8"?>
<p:tagLst xmlns:p="http://schemas.openxmlformats.org/presentationml/2006/main">
  <p:tag name="AS_UNIQUEID" val="4812"/>
  <p:tag name="KSO_WM_BEAUTIFY_FLAG" val=""/>
</p:tagLst>
</file>

<file path=ppt/tags/tag411.xml><?xml version="1.0" encoding="utf-8"?>
<p:tagLst xmlns:p="http://schemas.openxmlformats.org/presentationml/2006/main">
  <p:tag name="AS_UNIQUEID" val="4813"/>
</p:tagLst>
</file>

<file path=ppt/tags/tag412.xml><?xml version="1.0" encoding="utf-8"?>
<p:tagLst xmlns:p="http://schemas.openxmlformats.org/presentationml/2006/main">
  <p:tag name="AS_UNIQUEID" val="4814"/>
  <p:tag name="KSO_WM_BEAUTIFY_FLAG" val=""/>
</p:tagLst>
</file>

<file path=ppt/tags/tag413.xml><?xml version="1.0" encoding="utf-8"?>
<p:tagLst xmlns:p="http://schemas.openxmlformats.org/presentationml/2006/main">
  <p:tag name="AS_UNIQUEID" val="4815"/>
  <p:tag name="KSO_WM_BEAUTIFY_FLAG" val=""/>
</p:tagLst>
</file>

<file path=ppt/tags/tag414.xml><?xml version="1.0" encoding="utf-8"?>
<p:tagLst xmlns:p="http://schemas.openxmlformats.org/presentationml/2006/main">
  <p:tag name="AS_UNIQUEID" val="4816"/>
</p:tagLst>
</file>

<file path=ppt/tags/tag415.xml><?xml version="1.0" encoding="utf-8"?>
<p:tagLst xmlns:p="http://schemas.openxmlformats.org/presentationml/2006/main">
  <p:tag name="AS_UNIQUEID" val="4414"/>
  <p:tag name="KSO_WM_BEAUTIFY_FLAG" val=""/>
</p:tagLst>
</file>

<file path=ppt/tags/tag416.xml><?xml version="1.0" encoding="utf-8"?>
<p:tagLst xmlns:p="http://schemas.openxmlformats.org/presentationml/2006/main">
  <p:tag name="AS_UNIQUEID" val="4817"/>
</p:tagLst>
</file>

<file path=ppt/tags/tag417.xml><?xml version="1.0" encoding="utf-8"?>
<p:tagLst xmlns:p="http://schemas.openxmlformats.org/presentationml/2006/main">
  <p:tag name="AS_UNIQUEID" val="4818"/>
  <p:tag name="KSO_WM_BEAUTIFY_FLAG" val=""/>
</p:tagLst>
</file>

<file path=ppt/tags/tag418.xml><?xml version="1.0" encoding="utf-8"?>
<p:tagLst xmlns:p="http://schemas.openxmlformats.org/presentationml/2006/main">
  <p:tag name="AS_UNIQUEID" val="3597"/>
  <p:tag name="KSO_WM_BEAUTIFY_FLAG" val=""/>
</p:tagLst>
</file>

<file path=ppt/tags/tag419.xml><?xml version="1.0" encoding="utf-8"?>
<p:tagLst xmlns:p="http://schemas.openxmlformats.org/presentationml/2006/main">
  <p:tag name="AS_UNIQUEID" val="3598"/>
  <p:tag name="KSO_WM_BEAUTIFY_FLAG" val=""/>
</p:tagLst>
</file>

<file path=ppt/tags/tag42.xml><?xml version="1.0" encoding="utf-8"?>
<p:tagLst xmlns:p="http://schemas.openxmlformats.org/presentationml/2006/main">
  <p:tag name="AS_UNIQUEID" val="4456"/>
</p:tagLst>
</file>

<file path=ppt/tags/tag420.xml><?xml version="1.0" encoding="utf-8"?>
<p:tagLst xmlns:p="http://schemas.openxmlformats.org/presentationml/2006/main">
  <p:tag name="AS_UNIQUEID" val="3599"/>
  <p:tag name="KSO_WM_BEAUTIFY_FLAG" val=""/>
</p:tagLst>
</file>

<file path=ppt/tags/tag421.xml><?xml version="1.0" encoding="utf-8"?>
<p:tagLst xmlns:p="http://schemas.openxmlformats.org/presentationml/2006/main">
  <p:tag name="AS_UNIQUEID" val="3588"/>
</p:tagLst>
</file>

<file path=ppt/tags/tag422.xml><?xml version="1.0" encoding="utf-8"?>
<p:tagLst xmlns:p="http://schemas.openxmlformats.org/presentationml/2006/main">
  <p:tag name="AS_UNIQUEID" val="3589"/>
  <p:tag name="KSO_WM_BEAUTIFY_FLAG" val=""/>
</p:tagLst>
</file>

<file path=ppt/tags/tag423.xml><?xml version="1.0" encoding="utf-8"?>
<p:tagLst xmlns:p="http://schemas.openxmlformats.org/presentationml/2006/main">
  <p:tag name="AS_UNIQUEID" val="3590"/>
  <p:tag name="KSO_WM_BEAUTIFY_FLAG" val=""/>
</p:tagLst>
</file>

<file path=ppt/tags/tag424.xml><?xml version="1.0" encoding="utf-8"?>
<p:tagLst xmlns:p="http://schemas.openxmlformats.org/presentationml/2006/main">
  <p:tag name="AS_UNIQUEID" val="4819"/>
  <p:tag name="KSO_WM_BEAUTIFY_FLAG" val=""/>
</p:tagLst>
</file>

<file path=ppt/tags/tag425.xml><?xml version="1.0" encoding="utf-8"?>
<p:tagLst xmlns:p="http://schemas.openxmlformats.org/presentationml/2006/main">
  <p:tag name="AS_UNIQUEID" val="4820"/>
</p:tagLst>
</file>

<file path=ppt/tags/tag426.xml><?xml version="1.0" encoding="utf-8"?>
<p:tagLst xmlns:p="http://schemas.openxmlformats.org/presentationml/2006/main">
  <p:tag name="AS_UNIQUEID" val="4821"/>
</p:tagLst>
</file>

<file path=ppt/tags/tag427.xml><?xml version="1.0" encoding="utf-8"?>
<p:tagLst xmlns:p="http://schemas.openxmlformats.org/presentationml/2006/main">
  <p:tag name="AS_UNIQUEID" val="4822"/>
</p:tagLst>
</file>

<file path=ppt/tags/tag428.xml><?xml version="1.0" encoding="utf-8"?>
<p:tagLst xmlns:p="http://schemas.openxmlformats.org/presentationml/2006/main">
  <p:tag name="AS_UNIQUEID" val="4823"/>
</p:tagLst>
</file>

<file path=ppt/tags/tag429.xml><?xml version="1.0" encoding="utf-8"?>
<p:tagLst xmlns:p="http://schemas.openxmlformats.org/presentationml/2006/main">
  <p:tag name="AS_UNIQUEID" val="4824"/>
</p:tagLst>
</file>

<file path=ppt/tags/tag43.xml><?xml version="1.0" encoding="utf-8"?>
<p:tagLst xmlns:p="http://schemas.openxmlformats.org/presentationml/2006/main">
  <p:tag name="AS_UNIQUEID" val="4457"/>
  <p:tag name="KSO_WM_BEAUTIFY_FLAG" val=""/>
</p:tagLst>
</file>

<file path=ppt/tags/tag430.xml><?xml version="1.0" encoding="utf-8"?>
<p:tagLst xmlns:p="http://schemas.openxmlformats.org/presentationml/2006/main">
  <p:tag name="AS_UNIQUEID" val="4825"/>
  <p:tag name="KSO_WM_BEAUTIFY_FLAG" val=""/>
</p:tagLst>
</file>

<file path=ppt/tags/tag431.xml><?xml version="1.0" encoding="utf-8"?>
<p:tagLst xmlns:p="http://schemas.openxmlformats.org/presentationml/2006/main">
  <p:tag name="AS_UNIQUEID" val="4826"/>
</p:tagLst>
</file>

<file path=ppt/tags/tag432.xml><?xml version="1.0" encoding="utf-8"?>
<p:tagLst xmlns:p="http://schemas.openxmlformats.org/presentationml/2006/main">
  <p:tag name="AS_UNIQUEID" val="4827"/>
  <p:tag name="KSO_WM_BEAUTIFY_FLAG" val=""/>
</p:tagLst>
</file>

<file path=ppt/tags/tag433.xml><?xml version="1.0" encoding="utf-8"?>
<p:tagLst xmlns:p="http://schemas.openxmlformats.org/presentationml/2006/main">
  <p:tag name="AS_UNIQUEID" val="4828"/>
</p:tagLst>
</file>

<file path=ppt/tags/tag434.xml><?xml version="1.0" encoding="utf-8"?>
<p:tagLst xmlns:p="http://schemas.openxmlformats.org/presentationml/2006/main">
  <p:tag name="AS_UNIQUEID" val="4829"/>
  <p:tag name="KSO_WM_BEAUTIFY_FLAG" val=""/>
</p:tagLst>
</file>

<file path=ppt/tags/tag435.xml><?xml version="1.0" encoding="utf-8"?>
<p:tagLst xmlns:p="http://schemas.openxmlformats.org/presentationml/2006/main">
  <p:tag name="AS_UNIQUEID" val="4830"/>
  <p:tag name="KSO_WM_BEAUTIFY_FLAG" val=""/>
</p:tagLst>
</file>

<file path=ppt/tags/tag436.xml><?xml version="1.0" encoding="utf-8"?>
<p:tagLst xmlns:p="http://schemas.openxmlformats.org/presentationml/2006/main">
  <p:tag name="AS_UNIQUEID" val="4831"/>
</p:tagLst>
</file>

<file path=ppt/tags/tag437.xml><?xml version="1.0" encoding="utf-8"?>
<p:tagLst xmlns:p="http://schemas.openxmlformats.org/presentationml/2006/main">
  <p:tag name="AS_UNIQUEID" val="4414"/>
  <p:tag name="KSO_WM_BEAUTIFY_FLAG" val=""/>
</p:tagLst>
</file>

<file path=ppt/tags/tag438.xml><?xml version="1.0" encoding="utf-8"?>
<p:tagLst xmlns:p="http://schemas.openxmlformats.org/presentationml/2006/main">
  <p:tag name="AS_UNIQUEID" val="2993"/>
</p:tagLst>
</file>

<file path=ppt/tags/tag439.xml><?xml version="1.0" encoding="utf-8"?>
<p:tagLst xmlns:p="http://schemas.openxmlformats.org/presentationml/2006/main">
  <p:tag name="AS_UNIQUEID" val="2994"/>
  <p:tag name="KSO_WM_BEAUTIFY_FLAG" val=""/>
</p:tagLst>
</file>

<file path=ppt/tags/tag44.xml><?xml version="1.0" encoding="utf-8"?>
<p:tagLst xmlns:p="http://schemas.openxmlformats.org/presentationml/2006/main">
  <p:tag name="AS_UNIQUEID" val="4458"/>
</p:tagLst>
</file>

<file path=ppt/tags/tag440.xml><?xml version="1.0" encoding="utf-8"?>
<p:tagLst xmlns:p="http://schemas.openxmlformats.org/presentationml/2006/main">
  <p:tag name="AS_UNIQUEID" val="2995"/>
  <p:tag name="KSO_WM_BEAUTIFY_FLAG" val=""/>
</p:tagLst>
</file>

<file path=ppt/tags/tag441.xml><?xml version="1.0" encoding="utf-8"?>
<p:tagLst xmlns:p="http://schemas.openxmlformats.org/presentationml/2006/main">
  <p:tag name="AS_UNIQUEID" val="2996"/>
  <p:tag name="KSO_WM_BEAUTIFY_FLAG" val=""/>
</p:tagLst>
</file>

<file path=ppt/tags/tag442.xml><?xml version="1.0" encoding="utf-8"?>
<p:tagLst xmlns:p="http://schemas.openxmlformats.org/presentationml/2006/main">
  <p:tag name="AS_UNIQUEID" val="2997"/>
  <p:tag name="KSO_WM_BEAUTIFY_FLAG" val=""/>
</p:tagLst>
</file>

<file path=ppt/tags/tag443.xml><?xml version="1.0" encoding="utf-8"?>
<p:tagLst xmlns:p="http://schemas.openxmlformats.org/presentationml/2006/main">
  <p:tag name="AS_UNIQUEID" val="2998"/>
  <p:tag name="KSO_WM_BEAUTIFY_FLAG" val=""/>
</p:tagLst>
</file>

<file path=ppt/tags/tag444.xml><?xml version="1.0" encoding="utf-8"?>
<p:tagLst xmlns:p="http://schemas.openxmlformats.org/presentationml/2006/main">
  <p:tag name="AS_UNIQUEID" val="2999"/>
  <p:tag name="KSO_WM_BEAUTIFY_FLAG" val=""/>
</p:tagLst>
</file>

<file path=ppt/tags/tag445.xml><?xml version="1.0" encoding="utf-8"?>
<p:tagLst xmlns:p="http://schemas.openxmlformats.org/presentationml/2006/main">
  <p:tag name="AS_UNIQUEID" val="3000"/>
  <p:tag name="KSO_WM_BEAUTIFY_FLAG" val=""/>
</p:tagLst>
</file>

<file path=ppt/tags/tag446.xml><?xml version="1.0" encoding="utf-8"?>
<p:tagLst xmlns:p="http://schemas.openxmlformats.org/presentationml/2006/main">
  <p:tag name="AS_UNIQUEID" val="3001"/>
  <p:tag name="KSO_WM_BEAUTIFY_FLAG" val=""/>
</p:tagLst>
</file>

<file path=ppt/tags/tag447.xml><?xml version="1.0" encoding="utf-8"?>
<p:tagLst xmlns:p="http://schemas.openxmlformats.org/presentationml/2006/main">
  <p:tag name="AS_UNIQUEID" val="3002"/>
  <p:tag name="KSO_WM_BEAUTIFY_FLAG" val=""/>
</p:tagLst>
</file>

<file path=ppt/tags/tag448.xml><?xml version="1.0" encoding="utf-8"?>
<p:tagLst xmlns:p="http://schemas.openxmlformats.org/presentationml/2006/main">
  <p:tag name="AS_UNIQUEID" val="3003"/>
  <p:tag name="KSO_WM_BEAUTIFY_FLAG" val=""/>
</p:tagLst>
</file>

<file path=ppt/tags/tag449.xml><?xml version="1.0" encoding="utf-8"?>
<p:tagLst xmlns:p="http://schemas.openxmlformats.org/presentationml/2006/main">
  <p:tag name="AS_UNIQUEID" val="3004"/>
  <p:tag name="KSO_WM_BEAUTIFY_FLAG" val=""/>
</p:tagLst>
</file>

<file path=ppt/tags/tag45.xml><?xml version="1.0" encoding="utf-8"?>
<p:tagLst xmlns:p="http://schemas.openxmlformats.org/presentationml/2006/main">
  <p:tag name="AS_UNIQUEID" val="4459"/>
  <p:tag name="KSO_WM_BEAUTIFY_FLAG" val=""/>
</p:tagLst>
</file>

<file path=ppt/tags/tag450.xml><?xml version="1.0" encoding="utf-8"?>
<p:tagLst xmlns:p="http://schemas.openxmlformats.org/presentationml/2006/main">
  <p:tag name="AS_UNIQUEID" val="3005"/>
  <p:tag name="KSO_WM_BEAUTIFY_FLAG" val=""/>
</p:tagLst>
</file>

<file path=ppt/tags/tag451.xml><?xml version="1.0" encoding="utf-8"?>
<p:tagLst xmlns:p="http://schemas.openxmlformats.org/presentationml/2006/main">
  <p:tag name="AS_UNIQUEID" val="3006"/>
  <p:tag name="KSO_WM_BEAUTIFY_FLAG" val=""/>
</p:tagLst>
</file>

<file path=ppt/tags/tag452.xml><?xml version="1.0" encoding="utf-8"?>
<p:tagLst xmlns:p="http://schemas.openxmlformats.org/presentationml/2006/main">
  <p:tag name="AS_UNIQUEID" val="3007"/>
  <p:tag name="KSO_WM_BEAUTIFY_FLAG" val=""/>
</p:tagLst>
</file>

<file path=ppt/tags/tag453.xml><?xml version="1.0" encoding="utf-8"?>
<p:tagLst xmlns:p="http://schemas.openxmlformats.org/presentationml/2006/main">
  <p:tag name="AS_UNIQUEID" val="3008"/>
  <p:tag name="KSO_WM_BEAUTIFY_FLAG" val=""/>
</p:tagLst>
</file>

<file path=ppt/tags/tag454.xml><?xml version="1.0" encoding="utf-8"?>
<p:tagLst xmlns:p="http://schemas.openxmlformats.org/presentationml/2006/main">
  <p:tag name="AS_UNIQUEID" val="3009"/>
  <p:tag name="KSO_WM_BEAUTIFY_FLAG" val=""/>
</p:tagLst>
</file>

<file path=ppt/tags/tag455.xml><?xml version="1.0" encoding="utf-8"?>
<p:tagLst xmlns:p="http://schemas.openxmlformats.org/presentationml/2006/main">
  <p:tag name="AS_UNIQUEID" val="3010"/>
  <p:tag name="KSO_WM_BEAUTIFY_FLAG" val=""/>
</p:tagLst>
</file>

<file path=ppt/tags/tag456.xml><?xml version="1.0" encoding="utf-8"?>
<p:tagLst xmlns:p="http://schemas.openxmlformats.org/presentationml/2006/main">
  <p:tag name="AS_UNIQUEID" val="3011"/>
  <p:tag name="KSO_WM_BEAUTIFY_FLAG" val=""/>
</p:tagLst>
</file>

<file path=ppt/tags/tag457.xml><?xml version="1.0" encoding="utf-8"?>
<p:tagLst xmlns:p="http://schemas.openxmlformats.org/presentationml/2006/main">
  <p:tag name="AS_UNIQUEID" val="4832"/>
  <p:tag name="KSO_WM_BEAUTIFY_FLAG" val=""/>
</p:tagLst>
</file>

<file path=ppt/tags/tag458.xml><?xml version="1.0" encoding="utf-8"?>
<p:tagLst xmlns:p="http://schemas.openxmlformats.org/presentationml/2006/main">
  <p:tag name="AS_UNIQUEID" val="4833"/>
  <p:tag name="KSO_WM_BEAUTIFY_FLAG" val=""/>
</p:tagLst>
</file>

<file path=ppt/tags/tag459.xml><?xml version="1.0" encoding="utf-8"?>
<p:tagLst xmlns:p="http://schemas.openxmlformats.org/presentationml/2006/main">
  <p:tag name="AS_UNIQUEID" val="4834"/>
  <p:tag name="KSO_WM_BEAUTIFY_FLAG" val=""/>
</p:tagLst>
</file>

<file path=ppt/tags/tag46.xml><?xml version="1.0" encoding="utf-8"?>
<p:tagLst xmlns:p="http://schemas.openxmlformats.org/presentationml/2006/main">
  <p:tag name="AS_UNIQUEID" val="4460"/>
  <p:tag name="KSO_WM_BEAUTIFY_FLAG" val=""/>
</p:tagLst>
</file>

<file path=ppt/tags/tag460.xml><?xml version="1.0" encoding="utf-8"?>
<p:tagLst xmlns:p="http://schemas.openxmlformats.org/presentationml/2006/main">
  <p:tag name="AS_UNIQUEID" val="4835"/>
</p:tagLst>
</file>

<file path=ppt/tags/tag461.xml><?xml version="1.0" encoding="utf-8"?>
<p:tagLst xmlns:p="http://schemas.openxmlformats.org/presentationml/2006/main">
  <p:tag name="AS_UNIQUEID" val="4836"/>
</p:tagLst>
</file>

<file path=ppt/tags/tag462.xml><?xml version="1.0" encoding="utf-8"?>
<p:tagLst xmlns:p="http://schemas.openxmlformats.org/presentationml/2006/main">
  <p:tag name="AS_UNIQUEID" val="4837"/>
</p:tagLst>
</file>

<file path=ppt/tags/tag463.xml><?xml version="1.0" encoding="utf-8"?>
<p:tagLst xmlns:p="http://schemas.openxmlformats.org/presentationml/2006/main">
  <p:tag name="AS_UNIQUEID" val="4838"/>
</p:tagLst>
</file>

<file path=ppt/tags/tag464.xml><?xml version="1.0" encoding="utf-8"?>
<p:tagLst xmlns:p="http://schemas.openxmlformats.org/presentationml/2006/main">
  <p:tag name="AS_UNIQUEID" val="4839"/>
  <p:tag name="KSO_WM_BEAUTIFY_FLAG" val=""/>
</p:tagLst>
</file>

<file path=ppt/tags/tag465.xml><?xml version="1.0" encoding="utf-8"?>
<p:tagLst xmlns:p="http://schemas.openxmlformats.org/presentationml/2006/main">
  <p:tag name="AS_UNIQUEID" val="4840"/>
</p:tagLst>
</file>

<file path=ppt/tags/tag466.xml><?xml version="1.0" encoding="utf-8"?>
<p:tagLst xmlns:p="http://schemas.openxmlformats.org/presentationml/2006/main">
  <p:tag name="AS_UNIQUEID" val="4841"/>
  <p:tag name="KSO_WM_BEAUTIFY_FLAG" val=""/>
</p:tagLst>
</file>

<file path=ppt/tags/tag467.xml><?xml version="1.0" encoding="utf-8"?>
<p:tagLst xmlns:p="http://schemas.openxmlformats.org/presentationml/2006/main">
  <p:tag name="AS_UNIQUEID" val="4842"/>
</p:tagLst>
</file>

<file path=ppt/tags/tag468.xml><?xml version="1.0" encoding="utf-8"?>
<p:tagLst xmlns:p="http://schemas.openxmlformats.org/presentationml/2006/main">
  <p:tag name="AS_UNIQUEID" val="4843"/>
  <p:tag name="KSO_WM_BEAUTIFY_FLAG" val=""/>
</p:tagLst>
</file>

<file path=ppt/tags/tag469.xml><?xml version="1.0" encoding="utf-8"?>
<p:tagLst xmlns:p="http://schemas.openxmlformats.org/presentationml/2006/main">
  <p:tag name="AS_UNIQUEID" val="4844"/>
  <p:tag name="KSO_WM_BEAUTIFY_FLAG" val=""/>
</p:tagLst>
</file>

<file path=ppt/tags/tag47.xml><?xml version="1.0" encoding="utf-8"?>
<p:tagLst xmlns:p="http://schemas.openxmlformats.org/presentationml/2006/main">
  <p:tag name="AS_UNIQUEID" val="4461"/>
</p:tagLst>
</file>

<file path=ppt/tags/tag470.xml><?xml version="1.0" encoding="utf-8"?>
<p:tagLst xmlns:p="http://schemas.openxmlformats.org/presentationml/2006/main">
  <p:tag name="AS_UNIQUEID" val="4845"/>
</p:tagLst>
</file>

<file path=ppt/tags/tag471.xml><?xml version="1.0" encoding="utf-8"?>
<p:tagLst xmlns:p="http://schemas.openxmlformats.org/presentationml/2006/main">
  <p:tag name="AS_UNIQUEID" val="4846"/>
  <p:tag name="KSO_WM_BEAUTIFY_FLAG" val=""/>
</p:tagLst>
</file>

<file path=ppt/tags/tag472.xml><?xml version="1.0" encoding="utf-8"?>
<p:tagLst xmlns:p="http://schemas.openxmlformats.org/presentationml/2006/main">
  <p:tag name="AS_UNIQUEID" val="4414"/>
  <p:tag name="KSO_WM_BEAUTIFY_FLAG" val=""/>
</p:tagLst>
</file>

<file path=ppt/tags/tag473.xml><?xml version="1.0" encoding="utf-8"?>
<p:tagLst xmlns:p="http://schemas.openxmlformats.org/presentationml/2006/main">
  <p:tag name="AS_UNIQUEID" val="4847"/>
  <p:tag name="KSO_WM_BEAUTIFY_FLAG" val=""/>
</p:tagLst>
</file>

<file path=ppt/tags/tag474.xml><?xml version="1.0" encoding="utf-8"?>
<p:tagLst xmlns:p="http://schemas.openxmlformats.org/presentationml/2006/main">
  <p:tag name="AS_UNIQUEID" val="4848"/>
  <p:tag name="KSO_WM_BEAUTIFY_FLAG" val=""/>
</p:tagLst>
</file>

<file path=ppt/tags/tag475.xml><?xml version="1.0" encoding="utf-8"?>
<p:tagLst xmlns:p="http://schemas.openxmlformats.org/presentationml/2006/main">
  <p:tag name="AS_UNIQUEID" val="4849"/>
  <p:tag name="KSO_WM_BEAUTIFY_FLAG" val=""/>
</p:tagLst>
</file>

<file path=ppt/tags/tag476.xml><?xml version="1.0" encoding="utf-8"?>
<p:tagLst xmlns:p="http://schemas.openxmlformats.org/presentationml/2006/main">
  <p:tag name="AS_UNIQUEID" val="4850"/>
</p:tagLst>
</file>

<file path=ppt/tags/tag477.xml><?xml version="1.0" encoding="utf-8"?>
<p:tagLst xmlns:p="http://schemas.openxmlformats.org/presentationml/2006/main">
  <p:tag name="AS_UNIQUEID" val="4851"/>
  <p:tag name="KSO_WM_BEAUTIFY_FLAG" val=""/>
</p:tagLst>
</file>

<file path=ppt/tags/tag478.xml><?xml version="1.0" encoding="utf-8"?>
<p:tagLst xmlns:p="http://schemas.openxmlformats.org/presentationml/2006/main">
  <p:tag name="AS_UNIQUEID" val="4852"/>
  <p:tag name="KSO_WM_BEAUTIFY_FLAG" val=""/>
</p:tagLst>
</file>

<file path=ppt/tags/tag479.xml><?xml version="1.0" encoding="utf-8"?>
<p:tagLst xmlns:p="http://schemas.openxmlformats.org/presentationml/2006/main">
  <p:tag name="AS_UNIQUEID" val="4853"/>
  <p:tag name="KSO_WM_BEAUTIFY_FLAG" val=""/>
</p:tagLst>
</file>

<file path=ppt/tags/tag48.xml><?xml version="1.0" encoding="utf-8"?>
<p:tagLst xmlns:p="http://schemas.openxmlformats.org/presentationml/2006/main">
  <p:tag name="AS_UNIQUEID" val="4462"/>
</p:tagLst>
</file>

<file path=ppt/tags/tag480.xml><?xml version="1.0" encoding="utf-8"?>
<p:tagLst xmlns:p="http://schemas.openxmlformats.org/presentationml/2006/main">
  <p:tag name="AS_UNIQUEID" val="4854"/>
</p:tagLst>
</file>

<file path=ppt/tags/tag481.xml><?xml version="1.0" encoding="utf-8"?>
<p:tagLst xmlns:p="http://schemas.openxmlformats.org/presentationml/2006/main">
  <p:tag name="AS_UNIQUEID" val="4855"/>
  <p:tag name="KSO_WM_BEAUTIFY_FLAG" val=""/>
</p:tagLst>
</file>

<file path=ppt/tags/tag482.xml><?xml version="1.0" encoding="utf-8"?>
<p:tagLst xmlns:p="http://schemas.openxmlformats.org/presentationml/2006/main">
  <p:tag name="AS_UNIQUEID" val="4856"/>
  <p:tag name="KSO_WM_BEAUTIFY_FLAG" val=""/>
</p:tagLst>
</file>

<file path=ppt/tags/tag483.xml><?xml version="1.0" encoding="utf-8"?>
<p:tagLst xmlns:p="http://schemas.openxmlformats.org/presentationml/2006/main">
  <p:tag name="AS_UNIQUEID" val="4857"/>
</p:tagLst>
</file>

<file path=ppt/tags/tag484.xml><?xml version="1.0" encoding="utf-8"?>
<p:tagLst xmlns:p="http://schemas.openxmlformats.org/presentationml/2006/main">
  <p:tag name="AS_UNIQUEID" val="4858"/>
  <p:tag name="KSO_WM_BEAUTIFY_FLAG" val=""/>
</p:tagLst>
</file>

<file path=ppt/tags/tag485.xml><?xml version="1.0" encoding="utf-8"?>
<p:tagLst xmlns:p="http://schemas.openxmlformats.org/presentationml/2006/main">
  <p:tag name="AS_UNIQUEID" val="4859"/>
  <p:tag name="KSO_WM_BEAUTIFY_FLAG" val=""/>
</p:tagLst>
</file>

<file path=ppt/tags/tag486.xml><?xml version="1.0" encoding="utf-8"?>
<p:tagLst xmlns:p="http://schemas.openxmlformats.org/presentationml/2006/main">
  <p:tag name="AS_UNIQUEID" val="4860"/>
  <p:tag name="KSO_WM_BEAUTIFY_FLAG" val=""/>
</p:tagLst>
</file>

<file path=ppt/tags/tag487.xml><?xml version="1.0" encoding="utf-8"?>
<p:tagLst xmlns:p="http://schemas.openxmlformats.org/presentationml/2006/main">
  <p:tag name="AS_UNIQUEID" val="4861"/>
  <p:tag name="KSO_WM_BEAUTIFY_FLAG" val=""/>
</p:tagLst>
</file>

<file path=ppt/tags/tag488.xml><?xml version="1.0" encoding="utf-8"?>
<p:tagLst xmlns:p="http://schemas.openxmlformats.org/presentationml/2006/main">
  <p:tag name="AS_UNIQUEID" val="4862"/>
  <p:tag name="KSO_WM_BEAUTIFY_FLAG" val=""/>
</p:tagLst>
</file>

<file path=ppt/tags/tag489.xml><?xml version="1.0" encoding="utf-8"?>
<p:tagLst xmlns:p="http://schemas.openxmlformats.org/presentationml/2006/main">
  <p:tag name="AS_UNIQUEID" val="4863"/>
</p:tagLst>
</file>

<file path=ppt/tags/tag49.xml><?xml version="1.0" encoding="utf-8"?>
<p:tagLst xmlns:p="http://schemas.openxmlformats.org/presentationml/2006/main">
  <p:tag name="AS_UNIQUEID" val="4463"/>
  <p:tag name="KSO_WM_BEAUTIFY_FLAG" val=""/>
</p:tagLst>
</file>

<file path=ppt/tags/tag490.xml><?xml version="1.0" encoding="utf-8"?>
<p:tagLst xmlns:p="http://schemas.openxmlformats.org/presentationml/2006/main">
  <p:tag name="AS_UNIQUEID" val="4864"/>
  <p:tag name="KSO_WM_BEAUTIFY_FLAG" val=""/>
</p:tagLst>
</file>

<file path=ppt/tags/tag491.xml><?xml version="1.0" encoding="utf-8"?>
<p:tagLst xmlns:p="http://schemas.openxmlformats.org/presentationml/2006/main">
  <p:tag name="AS_UNIQUEID" val="4865"/>
  <p:tag name="KSO_WM_BEAUTIFY_FLAG" val=""/>
</p:tagLst>
</file>

<file path=ppt/tags/tag492.xml><?xml version="1.0" encoding="utf-8"?>
<p:tagLst xmlns:p="http://schemas.openxmlformats.org/presentationml/2006/main">
  <p:tag name="AS_UNIQUEID" val="4866"/>
  <p:tag name="KSO_WM_BEAUTIFY_FLAG" val=""/>
</p:tagLst>
</file>

<file path=ppt/tags/tag493.xml><?xml version="1.0" encoding="utf-8"?>
<p:tagLst xmlns:p="http://schemas.openxmlformats.org/presentationml/2006/main">
  <p:tag name="AS_UNIQUEID" val="5142"/>
</p:tagLst>
</file>

<file path=ppt/tags/tag494.xml><?xml version="1.0" encoding="utf-8"?>
<p:tagLst xmlns:p="http://schemas.openxmlformats.org/presentationml/2006/main">
  <p:tag name="AS_UNIQUEID" val="4867"/>
</p:tagLst>
</file>

<file path=ppt/tags/tag495.xml><?xml version="1.0" encoding="utf-8"?>
<p:tagLst xmlns:p="http://schemas.openxmlformats.org/presentationml/2006/main">
  <p:tag name="AS_UNIQUEID" val="4868"/>
</p:tagLst>
</file>

<file path=ppt/tags/tag496.xml><?xml version="1.0" encoding="utf-8"?>
<p:tagLst xmlns:p="http://schemas.openxmlformats.org/presentationml/2006/main">
  <p:tag name="AS_UNIQUEID" val="4869"/>
</p:tagLst>
</file>

<file path=ppt/tags/tag497.xml><?xml version="1.0" encoding="utf-8"?>
<p:tagLst xmlns:p="http://schemas.openxmlformats.org/presentationml/2006/main">
  <p:tag name="AS_UNIQUEID" val="4870"/>
</p:tagLst>
</file>

<file path=ppt/tags/tag498.xml><?xml version="1.0" encoding="utf-8"?>
<p:tagLst xmlns:p="http://schemas.openxmlformats.org/presentationml/2006/main">
  <p:tag name="AS_UNIQUEID" val="4871"/>
  <p:tag name="KSO_WM_BEAUTIFY_FLAG" val=""/>
</p:tagLst>
</file>

<file path=ppt/tags/tag499.xml><?xml version="1.0" encoding="utf-8"?>
<p:tagLst xmlns:p="http://schemas.openxmlformats.org/presentationml/2006/main">
  <p:tag name="AS_UNIQUEID" val="4872"/>
</p:tagLst>
</file>

<file path=ppt/tags/tag5.xml><?xml version="1.0" encoding="utf-8"?>
<p:tagLst xmlns:p="http://schemas.openxmlformats.org/presentationml/2006/main">
  <p:tag name="AS_UNIQUEID" val="4419"/>
</p:tagLst>
</file>

<file path=ppt/tags/tag50.xml><?xml version="1.0" encoding="utf-8"?>
<p:tagLst xmlns:p="http://schemas.openxmlformats.org/presentationml/2006/main">
  <p:tag name="AS_UNIQUEID" val="4464"/>
  <p:tag name="KSO_WM_BEAUTIFY_FLAG" val=""/>
</p:tagLst>
</file>

<file path=ppt/tags/tag500.xml><?xml version="1.0" encoding="utf-8"?>
<p:tagLst xmlns:p="http://schemas.openxmlformats.org/presentationml/2006/main">
  <p:tag name="AS_UNIQUEID" val="4873"/>
  <p:tag name="KSO_WM_BEAUTIFY_FLAG" val=""/>
</p:tagLst>
</file>

<file path=ppt/tags/tag501.xml><?xml version="1.0" encoding="utf-8"?>
<p:tagLst xmlns:p="http://schemas.openxmlformats.org/presentationml/2006/main">
  <p:tag name="AS_UNIQUEID" val="4874"/>
</p:tagLst>
</file>

<file path=ppt/tags/tag502.xml><?xml version="1.0" encoding="utf-8"?>
<p:tagLst xmlns:p="http://schemas.openxmlformats.org/presentationml/2006/main">
  <p:tag name="AS_UNIQUEID" val="4875"/>
  <p:tag name="KSO_WM_BEAUTIFY_FLAG" val=""/>
</p:tagLst>
</file>

<file path=ppt/tags/tag503.xml><?xml version="1.0" encoding="utf-8"?>
<p:tagLst xmlns:p="http://schemas.openxmlformats.org/presentationml/2006/main">
  <p:tag name="AS_UNIQUEID" val="4876"/>
  <p:tag name="KSO_WM_BEAUTIFY_FLAG" val=""/>
</p:tagLst>
</file>

<file path=ppt/tags/tag504.xml><?xml version="1.0" encoding="utf-8"?>
<p:tagLst xmlns:p="http://schemas.openxmlformats.org/presentationml/2006/main">
  <p:tag name="AS_UNIQUEID" val="4877"/>
</p:tagLst>
</file>

<file path=ppt/tags/tag505.xml><?xml version="1.0" encoding="utf-8"?>
<p:tagLst xmlns:p="http://schemas.openxmlformats.org/presentationml/2006/main">
  <p:tag name="AS_UNIQUEID" val="4878"/>
  <p:tag name="KSO_WM_DIAGRAM_VIRTUALLY_FRAME" val="{&quot;height&quot;:701.2,&quot;left&quot;:0,&quot;top&quot;:119.55,&quot;width&quot;:960}"/>
</p:tagLst>
</file>

<file path=ppt/tags/tag506.xml><?xml version="1.0" encoding="utf-8"?>
<p:tagLst xmlns:p="http://schemas.openxmlformats.org/presentationml/2006/main">
  <p:tag name="AS_UNIQUEID" val="4879"/>
  <p:tag name="KSO_WM_DIAGRAM_VIRTUALLY_FRAME" val="{&quot;height&quot;:510.25,&quot;left&quot;:0,&quot;top&quot;:119.55,&quot;width&quot;:960}"/>
</p:tagLst>
</file>

<file path=ppt/tags/tag507.xml><?xml version="1.0" encoding="utf-8"?>
<p:tagLst xmlns:p="http://schemas.openxmlformats.org/presentationml/2006/main">
  <p:tag name="AS_UNIQUEID" val="4880"/>
</p:tagLst>
</file>

<file path=ppt/tags/tag508.xml><?xml version="1.0" encoding="utf-8"?>
<p:tagLst xmlns:p="http://schemas.openxmlformats.org/presentationml/2006/main">
  <p:tag name="AS_UNIQUEID" val="4881"/>
  <p:tag name="KSO_WM_BEAUTIFY_FLAG" val=""/>
  <p:tag name="KSO_WM_DIAGRAM_VIRTUALLY_FRAME" val="{&quot;height&quot;:510.25,&quot;left&quot;:0,&quot;top&quot;:119.55,&quot;width&quot;:960}"/>
</p:tagLst>
</file>

<file path=ppt/tags/tag509.xml><?xml version="1.0" encoding="utf-8"?>
<p:tagLst xmlns:p="http://schemas.openxmlformats.org/presentationml/2006/main">
  <p:tag name="AS_UNIQUEID" val="4882"/>
  <p:tag name="KSO_WM_BEAUTIFY_FLAG" val=""/>
  <p:tag name="KSO_WM_DIAGRAM_VIRTUALLY_FRAME" val="{&quot;height&quot;:510.25,&quot;left&quot;:0,&quot;top&quot;:119.55,&quot;width&quot;:960}"/>
</p:tagLst>
</file>

<file path=ppt/tags/tag51.xml><?xml version="1.0" encoding="utf-8"?>
<p:tagLst xmlns:p="http://schemas.openxmlformats.org/presentationml/2006/main">
  <p:tag name="AS_UNIQUEID" val="4465"/>
  <p:tag name="KSO_WM_BEAUTIFY_FLAG" val=""/>
</p:tagLst>
</file>

<file path=ppt/tags/tag510.xml><?xml version="1.0" encoding="utf-8"?>
<p:tagLst xmlns:p="http://schemas.openxmlformats.org/presentationml/2006/main">
  <p:tag name="AS_UNIQUEID" val="4883"/>
  <p:tag name="KSO_WM_BEAUTIFY_FLAG" val=""/>
  <p:tag name="KSO_WM_DIAGRAM_VIRTUALLY_FRAME" val="{&quot;height&quot;:510.25,&quot;left&quot;:0,&quot;top&quot;:119.55,&quot;width&quot;:960}"/>
</p:tagLst>
</file>

<file path=ppt/tags/tag511.xml><?xml version="1.0" encoding="utf-8"?>
<p:tagLst xmlns:p="http://schemas.openxmlformats.org/presentationml/2006/main">
  <p:tag name="AS_UNIQUEID" val="4884"/>
</p:tagLst>
</file>

<file path=ppt/tags/tag512.xml><?xml version="1.0" encoding="utf-8"?>
<p:tagLst xmlns:p="http://schemas.openxmlformats.org/presentationml/2006/main">
  <p:tag name="AS_UNIQUEID" val="4885"/>
</p:tagLst>
</file>

<file path=ppt/tags/tag513.xml><?xml version="1.0" encoding="utf-8"?>
<p:tagLst xmlns:p="http://schemas.openxmlformats.org/presentationml/2006/main">
  <p:tag name="AS_UNIQUEID" val="4886"/>
  <p:tag name="KSO_WM_BEAUTIFY_FLAG" val=""/>
</p:tagLst>
</file>

<file path=ppt/tags/tag514.xml><?xml version="1.0" encoding="utf-8"?>
<p:tagLst xmlns:p="http://schemas.openxmlformats.org/presentationml/2006/main">
  <p:tag name="AS_UNIQUEID" val="4887"/>
</p:tagLst>
</file>

<file path=ppt/tags/tag515.xml><?xml version="1.0" encoding="utf-8"?>
<p:tagLst xmlns:p="http://schemas.openxmlformats.org/presentationml/2006/main">
  <p:tag name="AS_UNIQUEID" val="4888"/>
  <p:tag name="KSO_WM_BEAUTIFY_FLAG" val=""/>
</p:tagLst>
</file>

<file path=ppt/tags/tag516.xml><?xml version="1.0" encoding="utf-8"?>
<p:tagLst xmlns:p="http://schemas.openxmlformats.org/presentationml/2006/main">
  <p:tag name="AS_UNIQUEID" val="4889"/>
</p:tagLst>
</file>

<file path=ppt/tags/tag517.xml><?xml version="1.0" encoding="utf-8"?>
<p:tagLst xmlns:p="http://schemas.openxmlformats.org/presentationml/2006/main">
  <p:tag name="AS_UNIQUEID" val="4890"/>
  <p:tag name="KSO_WM_BEAUTIFY_FLAG" val=""/>
</p:tagLst>
</file>

<file path=ppt/tags/tag518.xml><?xml version="1.0" encoding="utf-8"?>
<p:tagLst xmlns:p="http://schemas.openxmlformats.org/presentationml/2006/main">
  <p:tag name="AS_UNIQUEID" val="4891"/>
  <p:tag name="KSO_WM_BEAUTIFY_FLAG" val=""/>
</p:tagLst>
</file>

<file path=ppt/tags/tag519.xml><?xml version="1.0" encoding="utf-8"?>
<p:tagLst xmlns:p="http://schemas.openxmlformats.org/presentationml/2006/main">
  <p:tag name="AS_UNIQUEID" val="4892"/>
</p:tagLst>
</file>

<file path=ppt/tags/tag52.xml><?xml version="1.0" encoding="utf-8"?>
<p:tagLst xmlns:p="http://schemas.openxmlformats.org/presentationml/2006/main">
  <p:tag name="AS_UNIQUEID" val="4466"/>
</p:tagLst>
</file>

<file path=ppt/tags/tag520.xml><?xml version="1.0" encoding="utf-8"?>
<p:tagLst xmlns:p="http://schemas.openxmlformats.org/presentationml/2006/main">
  <p:tag name="AS_UNIQUEID" val="4893"/>
  <p:tag name="KSO_WM_BEAUTIFY_FLAG" val=""/>
</p:tagLst>
</file>

<file path=ppt/tags/tag521.xml><?xml version="1.0" encoding="utf-8"?>
<p:tagLst xmlns:p="http://schemas.openxmlformats.org/presentationml/2006/main">
  <p:tag name="AS_UNIQUEID" val="4894"/>
</p:tagLst>
</file>

<file path=ppt/tags/tag522.xml><?xml version="1.0" encoding="utf-8"?>
<p:tagLst xmlns:p="http://schemas.openxmlformats.org/presentationml/2006/main">
  <p:tag name="AS_UNIQUEID" val="3032"/>
</p:tagLst>
</file>

<file path=ppt/tags/tag523.xml><?xml version="1.0" encoding="utf-8"?>
<p:tagLst xmlns:p="http://schemas.openxmlformats.org/presentationml/2006/main">
  <p:tag name="AS_UNIQUEID" val="3033"/>
  <p:tag name="KSO_WM_BEAUTIFY_FLAG" val=""/>
</p:tagLst>
</file>

<file path=ppt/tags/tag524.xml><?xml version="1.0" encoding="utf-8"?>
<p:tagLst xmlns:p="http://schemas.openxmlformats.org/presentationml/2006/main">
  <p:tag name="AS_UNIQUEID" val="3034"/>
  <p:tag name="KSO_WM_BEAUTIFY_FLAG" val=""/>
</p:tagLst>
</file>

<file path=ppt/tags/tag525.xml><?xml version="1.0" encoding="utf-8"?>
<p:tagLst xmlns:p="http://schemas.openxmlformats.org/presentationml/2006/main">
  <p:tag name="AS_UNIQUEID" val="3035"/>
  <p:tag name="KSO_WM_BEAUTIFY_FLAG" val=""/>
</p:tagLst>
</file>

<file path=ppt/tags/tag526.xml><?xml version="1.0" encoding="utf-8"?>
<p:tagLst xmlns:p="http://schemas.openxmlformats.org/presentationml/2006/main">
  <p:tag name="AS_UNIQUEID" val="3036"/>
  <p:tag name="KSO_WM_BEAUTIFY_FLAG" val=""/>
</p:tagLst>
</file>

<file path=ppt/tags/tag527.xml><?xml version="1.0" encoding="utf-8"?>
<p:tagLst xmlns:p="http://schemas.openxmlformats.org/presentationml/2006/main">
  <p:tag name="AS_UNIQUEID" val="3037"/>
  <p:tag name="KSO_WM_BEAUTIFY_FLAG" val=""/>
</p:tagLst>
</file>

<file path=ppt/tags/tag528.xml><?xml version="1.0" encoding="utf-8"?>
<p:tagLst xmlns:p="http://schemas.openxmlformats.org/presentationml/2006/main">
  <p:tag name="AS_UNIQUEID" val="3038"/>
  <p:tag name="KSO_WM_BEAUTIFY_FLAG" val=""/>
</p:tagLst>
</file>

<file path=ppt/tags/tag529.xml><?xml version="1.0" encoding="utf-8"?>
<p:tagLst xmlns:p="http://schemas.openxmlformats.org/presentationml/2006/main">
  <p:tag name="AS_UNIQUEID" val="3039"/>
  <p:tag name="KSO_WM_BEAUTIFY_FLAG" val=""/>
</p:tagLst>
</file>

<file path=ppt/tags/tag53.xml><?xml version="1.0" encoding="utf-8"?>
<p:tagLst xmlns:p="http://schemas.openxmlformats.org/presentationml/2006/main">
  <p:tag name="AS_UNIQUEID" val="4467"/>
  <p:tag name="KSO_WM_BEAUTIFY_FLAG" val=""/>
</p:tagLst>
</file>

<file path=ppt/tags/tag530.xml><?xml version="1.0" encoding="utf-8"?>
<p:tagLst xmlns:p="http://schemas.openxmlformats.org/presentationml/2006/main">
  <p:tag name="AS_UNIQUEID" val="3040"/>
  <p:tag name="KSO_WM_BEAUTIFY_FLAG" val=""/>
</p:tagLst>
</file>

<file path=ppt/tags/tag531.xml><?xml version="1.0" encoding="utf-8"?>
<p:tagLst xmlns:p="http://schemas.openxmlformats.org/presentationml/2006/main">
  <p:tag name="AS_UNIQUEID" val="3041"/>
  <p:tag name="KSO_WM_BEAUTIFY_FLAG" val=""/>
</p:tagLst>
</file>

<file path=ppt/tags/tag532.xml><?xml version="1.0" encoding="utf-8"?>
<p:tagLst xmlns:p="http://schemas.openxmlformats.org/presentationml/2006/main">
  <p:tag name="AS_UNIQUEID" val="3042"/>
  <p:tag name="KSO_WM_BEAUTIFY_FLAG" val=""/>
</p:tagLst>
</file>

<file path=ppt/tags/tag533.xml><?xml version="1.0" encoding="utf-8"?>
<p:tagLst xmlns:p="http://schemas.openxmlformats.org/presentationml/2006/main">
  <p:tag name="AS_UNIQUEID" val="3043"/>
  <p:tag name="KSO_WM_BEAUTIFY_FLAG" val=""/>
</p:tagLst>
</file>

<file path=ppt/tags/tag534.xml><?xml version="1.0" encoding="utf-8"?>
<p:tagLst xmlns:p="http://schemas.openxmlformats.org/presentationml/2006/main">
  <p:tag name="AS_UNIQUEID" val="3044"/>
  <p:tag name="KSO_WM_BEAUTIFY_FLAG" val=""/>
</p:tagLst>
</file>

<file path=ppt/tags/tag535.xml><?xml version="1.0" encoding="utf-8"?>
<p:tagLst xmlns:p="http://schemas.openxmlformats.org/presentationml/2006/main">
  <p:tag name="AS_UNIQUEID" val="3045"/>
  <p:tag name="KSO_WM_BEAUTIFY_FLAG" val=""/>
</p:tagLst>
</file>

<file path=ppt/tags/tag536.xml><?xml version="1.0" encoding="utf-8"?>
<p:tagLst xmlns:p="http://schemas.openxmlformats.org/presentationml/2006/main">
  <p:tag name="AS_UNIQUEID" val="3046"/>
  <p:tag name="KSO_WM_BEAUTIFY_FLAG" val=""/>
</p:tagLst>
</file>

<file path=ppt/tags/tag537.xml><?xml version="1.0" encoding="utf-8"?>
<p:tagLst xmlns:p="http://schemas.openxmlformats.org/presentationml/2006/main">
  <p:tag name="AS_UNIQUEID" val="3047"/>
  <p:tag name="KSO_WM_BEAUTIFY_FLAG" val=""/>
</p:tagLst>
</file>

<file path=ppt/tags/tag538.xml><?xml version="1.0" encoding="utf-8"?>
<p:tagLst xmlns:p="http://schemas.openxmlformats.org/presentationml/2006/main">
  <p:tag name="AS_UNIQUEID" val="3048"/>
  <p:tag name="KSO_WM_BEAUTIFY_FLAG" val=""/>
</p:tagLst>
</file>

<file path=ppt/tags/tag539.xml><?xml version="1.0" encoding="utf-8"?>
<p:tagLst xmlns:p="http://schemas.openxmlformats.org/presentationml/2006/main">
  <p:tag name="AS_UNIQUEID" val="3049"/>
  <p:tag name="KSO_WM_BEAUTIFY_FLAG" val=""/>
</p:tagLst>
</file>

<file path=ppt/tags/tag54.xml><?xml version="1.0" encoding="utf-8"?>
<p:tagLst xmlns:p="http://schemas.openxmlformats.org/presentationml/2006/main">
  <p:tag name="AS_UNIQUEID" val="4468"/>
</p:tagLst>
</file>

<file path=ppt/tags/tag540.xml><?xml version="1.0" encoding="utf-8"?>
<p:tagLst xmlns:p="http://schemas.openxmlformats.org/presentationml/2006/main">
  <p:tag name="AS_UNIQUEID" val="3050"/>
  <p:tag name="KSO_WM_BEAUTIFY_FLAG" val=""/>
</p:tagLst>
</file>

<file path=ppt/tags/tag541.xml><?xml version="1.0" encoding="utf-8"?>
<p:tagLst xmlns:p="http://schemas.openxmlformats.org/presentationml/2006/main">
  <p:tag name="AS_UNIQUEID" val="3051"/>
  <p:tag name="KSO_WM_BEAUTIFY_FLAG" val=""/>
</p:tagLst>
</file>

<file path=ppt/tags/tag542.xml><?xml version="1.0" encoding="utf-8"?>
<p:tagLst xmlns:p="http://schemas.openxmlformats.org/presentationml/2006/main">
  <p:tag name="AS_UNIQUEID" val="3052"/>
  <p:tag name="KSO_WM_BEAUTIFY_FLAG" val=""/>
</p:tagLst>
</file>

<file path=ppt/tags/tag543.xml><?xml version="1.0" encoding="utf-8"?>
<p:tagLst xmlns:p="http://schemas.openxmlformats.org/presentationml/2006/main">
  <p:tag name="AS_UNIQUEID" val="3053"/>
  <p:tag name="KSO_WM_BEAUTIFY_FLAG" val=""/>
</p:tagLst>
</file>

<file path=ppt/tags/tag544.xml><?xml version="1.0" encoding="utf-8"?>
<p:tagLst xmlns:p="http://schemas.openxmlformats.org/presentationml/2006/main">
  <p:tag name="AS_UNIQUEID" val="3054"/>
  <p:tag name="KSO_WM_BEAUTIFY_FLAG" val=""/>
</p:tagLst>
</file>

<file path=ppt/tags/tag545.xml><?xml version="1.0" encoding="utf-8"?>
<p:tagLst xmlns:p="http://schemas.openxmlformats.org/presentationml/2006/main">
  <p:tag name="AS_UNIQUEID" val="3055"/>
  <p:tag name="KSO_WM_BEAUTIFY_FLAG" val=""/>
</p:tagLst>
</file>

<file path=ppt/tags/tag546.xml><?xml version="1.0" encoding="utf-8"?>
<p:tagLst xmlns:p="http://schemas.openxmlformats.org/presentationml/2006/main">
  <p:tag name="AS_UNIQUEID" val="3056"/>
  <p:tag name="KSO_WM_BEAUTIFY_FLAG" val=""/>
</p:tagLst>
</file>

<file path=ppt/tags/tag547.xml><?xml version="1.0" encoding="utf-8"?>
<p:tagLst xmlns:p="http://schemas.openxmlformats.org/presentationml/2006/main">
  <p:tag name="AS_UNIQUEID" val="3057"/>
  <p:tag name="KSO_WM_BEAUTIFY_FLAG" val=""/>
</p:tagLst>
</file>

<file path=ppt/tags/tag548.xml><?xml version="1.0" encoding="utf-8"?>
<p:tagLst xmlns:p="http://schemas.openxmlformats.org/presentationml/2006/main">
  <p:tag name="AS_UNIQUEID" val="3058"/>
  <p:tag name="KSO_WM_BEAUTIFY_FLAG" val=""/>
</p:tagLst>
</file>

<file path=ppt/tags/tag549.xml><?xml version="1.0" encoding="utf-8"?>
<p:tagLst xmlns:p="http://schemas.openxmlformats.org/presentationml/2006/main">
  <p:tag name="AS_UNIQUEID" val="4895"/>
</p:tagLst>
</file>

<file path=ppt/tags/tag55.xml><?xml version="1.0" encoding="utf-8"?>
<p:tagLst xmlns:p="http://schemas.openxmlformats.org/presentationml/2006/main">
  <p:tag name="AS_UNIQUEID" val="4469"/>
  <p:tag name="KSO_WM_BEAUTIFY_FLAG" val=""/>
</p:tagLst>
</file>

<file path=ppt/tags/tag550.xml><?xml version="1.0" encoding="utf-8"?>
<p:tagLst xmlns:p="http://schemas.openxmlformats.org/presentationml/2006/main">
  <p:tag name="AS_UNIQUEID" val="4896"/>
  <p:tag name="KSO_WM_BEAUTIFY_FLAG" val=""/>
</p:tagLst>
</file>

<file path=ppt/tags/tag551.xml><?xml version="1.0" encoding="utf-8"?>
<p:tagLst xmlns:p="http://schemas.openxmlformats.org/presentationml/2006/main">
  <p:tag name="AS_UNIQUEID" val="4897"/>
</p:tagLst>
</file>

<file path=ppt/tags/tag552.xml><?xml version="1.0" encoding="utf-8"?>
<p:tagLst xmlns:p="http://schemas.openxmlformats.org/presentationml/2006/main">
  <p:tag name="AS_UNIQUEID" val="4898"/>
  <p:tag name="KSO_WM_BEAUTIFY_FLAG" val=""/>
</p:tagLst>
</file>

<file path=ppt/tags/tag553.xml><?xml version="1.0" encoding="utf-8"?>
<p:tagLst xmlns:p="http://schemas.openxmlformats.org/presentationml/2006/main">
  <p:tag name="AS_UNIQUEID" val="4899"/>
</p:tagLst>
</file>

<file path=ppt/tags/tag554.xml><?xml version="1.0" encoding="utf-8"?>
<p:tagLst xmlns:p="http://schemas.openxmlformats.org/presentationml/2006/main">
  <p:tag name="AS_UNIQUEID" val="4900"/>
  <p:tag name="KSO_WM_BEAUTIFY_FLAG" val=""/>
</p:tagLst>
</file>

<file path=ppt/tags/tag555.xml><?xml version="1.0" encoding="utf-8"?>
<p:tagLst xmlns:p="http://schemas.openxmlformats.org/presentationml/2006/main">
  <p:tag name="AS_UNIQUEID" val="4901"/>
  <p:tag name="KSO_WM_BEAUTIFY_FLAG" val=""/>
</p:tagLst>
</file>

<file path=ppt/tags/tag556.xml><?xml version="1.0" encoding="utf-8"?>
<p:tagLst xmlns:p="http://schemas.openxmlformats.org/presentationml/2006/main">
  <p:tag name="AS_UNIQUEID" val="4902"/>
</p:tagLst>
</file>

<file path=ppt/tags/tag557.xml><?xml version="1.0" encoding="utf-8"?>
<p:tagLst xmlns:p="http://schemas.openxmlformats.org/presentationml/2006/main">
  <p:tag name="AS_UNIQUEID" val="3032"/>
</p:tagLst>
</file>

<file path=ppt/tags/tag558.xml><?xml version="1.0" encoding="utf-8"?>
<p:tagLst xmlns:p="http://schemas.openxmlformats.org/presentationml/2006/main">
  <p:tag name="AS_UNIQUEID" val="3033"/>
  <p:tag name="KSO_WM_BEAUTIFY_FLAG" val=""/>
</p:tagLst>
</file>

<file path=ppt/tags/tag559.xml><?xml version="1.0" encoding="utf-8"?>
<p:tagLst xmlns:p="http://schemas.openxmlformats.org/presentationml/2006/main">
  <p:tag name="AS_UNIQUEID" val="3034"/>
  <p:tag name="KSO_WM_BEAUTIFY_FLAG" val=""/>
</p:tagLst>
</file>

<file path=ppt/tags/tag56.xml><?xml version="1.0" encoding="utf-8"?>
<p:tagLst xmlns:p="http://schemas.openxmlformats.org/presentationml/2006/main">
  <p:tag name="AS_UNIQUEID" val="4470"/>
</p:tagLst>
</file>

<file path=ppt/tags/tag560.xml><?xml version="1.0" encoding="utf-8"?>
<p:tagLst xmlns:p="http://schemas.openxmlformats.org/presentationml/2006/main">
  <p:tag name="AS_UNIQUEID" val="3035"/>
  <p:tag name="KSO_WM_BEAUTIFY_FLAG" val=""/>
</p:tagLst>
</file>

<file path=ppt/tags/tag561.xml><?xml version="1.0" encoding="utf-8"?>
<p:tagLst xmlns:p="http://schemas.openxmlformats.org/presentationml/2006/main">
  <p:tag name="AS_UNIQUEID" val="3036"/>
  <p:tag name="KSO_WM_BEAUTIFY_FLAG" val=""/>
</p:tagLst>
</file>

<file path=ppt/tags/tag562.xml><?xml version="1.0" encoding="utf-8"?>
<p:tagLst xmlns:p="http://schemas.openxmlformats.org/presentationml/2006/main">
  <p:tag name="AS_UNIQUEID" val="3037"/>
  <p:tag name="KSO_WM_BEAUTIFY_FLAG" val=""/>
</p:tagLst>
</file>

<file path=ppt/tags/tag563.xml><?xml version="1.0" encoding="utf-8"?>
<p:tagLst xmlns:p="http://schemas.openxmlformats.org/presentationml/2006/main">
  <p:tag name="AS_UNIQUEID" val="3038"/>
  <p:tag name="KSO_WM_BEAUTIFY_FLAG" val=""/>
</p:tagLst>
</file>

<file path=ppt/tags/tag564.xml><?xml version="1.0" encoding="utf-8"?>
<p:tagLst xmlns:p="http://schemas.openxmlformats.org/presentationml/2006/main">
  <p:tag name="AS_UNIQUEID" val="3039"/>
  <p:tag name="KSO_WM_BEAUTIFY_FLAG" val=""/>
</p:tagLst>
</file>

<file path=ppt/tags/tag565.xml><?xml version="1.0" encoding="utf-8"?>
<p:tagLst xmlns:p="http://schemas.openxmlformats.org/presentationml/2006/main">
  <p:tag name="AS_UNIQUEID" val="3040"/>
  <p:tag name="KSO_WM_BEAUTIFY_FLAG" val=""/>
</p:tagLst>
</file>

<file path=ppt/tags/tag566.xml><?xml version="1.0" encoding="utf-8"?>
<p:tagLst xmlns:p="http://schemas.openxmlformats.org/presentationml/2006/main">
  <p:tag name="AS_UNIQUEID" val="3041"/>
  <p:tag name="KSO_WM_BEAUTIFY_FLAG" val=""/>
</p:tagLst>
</file>

<file path=ppt/tags/tag567.xml><?xml version="1.0" encoding="utf-8"?>
<p:tagLst xmlns:p="http://schemas.openxmlformats.org/presentationml/2006/main">
  <p:tag name="AS_UNIQUEID" val="3042"/>
  <p:tag name="KSO_WM_BEAUTIFY_FLAG" val=""/>
</p:tagLst>
</file>

<file path=ppt/tags/tag568.xml><?xml version="1.0" encoding="utf-8"?>
<p:tagLst xmlns:p="http://schemas.openxmlformats.org/presentationml/2006/main">
  <p:tag name="AS_UNIQUEID" val="3043"/>
  <p:tag name="KSO_WM_BEAUTIFY_FLAG" val=""/>
</p:tagLst>
</file>

<file path=ppt/tags/tag569.xml><?xml version="1.0" encoding="utf-8"?>
<p:tagLst xmlns:p="http://schemas.openxmlformats.org/presentationml/2006/main">
  <p:tag name="AS_UNIQUEID" val="3044"/>
  <p:tag name="KSO_WM_BEAUTIFY_FLAG" val=""/>
</p:tagLst>
</file>

<file path=ppt/tags/tag57.xml><?xml version="1.0" encoding="utf-8"?>
<p:tagLst xmlns:p="http://schemas.openxmlformats.org/presentationml/2006/main">
  <p:tag name="AS_UNIQUEID" val="4471"/>
  <p:tag name="KSO_WM_BEAUTIFY_FLAG" val=""/>
</p:tagLst>
</file>

<file path=ppt/tags/tag570.xml><?xml version="1.0" encoding="utf-8"?>
<p:tagLst xmlns:p="http://schemas.openxmlformats.org/presentationml/2006/main">
  <p:tag name="AS_UNIQUEID" val="3045"/>
  <p:tag name="KSO_WM_BEAUTIFY_FLAG" val=""/>
</p:tagLst>
</file>

<file path=ppt/tags/tag571.xml><?xml version="1.0" encoding="utf-8"?>
<p:tagLst xmlns:p="http://schemas.openxmlformats.org/presentationml/2006/main">
  <p:tag name="AS_UNIQUEID" val="3046"/>
  <p:tag name="KSO_WM_BEAUTIFY_FLAG" val=""/>
</p:tagLst>
</file>

<file path=ppt/tags/tag572.xml><?xml version="1.0" encoding="utf-8"?>
<p:tagLst xmlns:p="http://schemas.openxmlformats.org/presentationml/2006/main">
  <p:tag name="AS_UNIQUEID" val="3047"/>
  <p:tag name="KSO_WM_BEAUTIFY_FLAG" val=""/>
</p:tagLst>
</file>

<file path=ppt/tags/tag573.xml><?xml version="1.0" encoding="utf-8"?>
<p:tagLst xmlns:p="http://schemas.openxmlformats.org/presentationml/2006/main">
  <p:tag name="AS_UNIQUEID" val="3048"/>
  <p:tag name="KSO_WM_BEAUTIFY_FLAG" val=""/>
</p:tagLst>
</file>

<file path=ppt/tags/tag574.xml><?xml version="1.0" encoding="utf-8"?>
<p:tagLst xmlns:p="http://schemas.openxmlformats.org/presentationml/2006/main">
  <p:tag name="AS_UNIQUEID" val="3049"/>
  <p:tag name="KSO_WM_BEAUTIFY_FLAG" val=""/>
</p:tagLst>
</file>

<file path=ppt/tags/tag575.xml><?xml version="1.0" encoding="utf-8"?>
<p:tagLst xmlns:p="http://schemas.openxmlformats.org/presentationml/2006/main">
  <p:tag name="AS_UNIQUEID" val="3050"/>
  <p:tag name="KSO_WM_BEAUTIFY_FLAG" val=""/>
</p:tagLst>
</file>

<file path=ppt/tags/tag576.xml><?xml version="1.0" encoding="utf-8"?>
<p:tagLst xmlns:p="http://schemas.openxmlformats.org/presentationml/2006/main">
  <p:tag name="AS_UNIQUEID" val="3051"/>
  <p:tag name="KSO_WM_BEAUTIFY_FLAG" val=""/>
</p:tagLst>
</file>

<file path=ppt/tags/tag577.xml><?xml version="1.0" encoding="utf-8"?>
<p:tagLst xmlns:p="http://schemas.openxmlformats.org/presentationml/2006/main">
  <p:tag name="AS_UNIQUEID" val="3052"/>
  <p:tag name="KSO_WM_BEAUTIFY_FLAG" val=""/>
</p:tagLst>
</file>

<file path=ppt/tags/tag578.xml><?xml version="1.0" encoding="utf-8"?>
<p:tagLst xmlns:p="http://schemas.openxmlformats.org/presentationml/2006/main">
  <p:tag name="AS_UNIQUEID" val="3053"/>
  <p:tag name="KSO_WM_BEAUTIFY_FLAG" val=""/>
</p:tagLst>
</file>

<file path=ppt/tags/tag579.xml><?xml version="1.0" encoding="utf-8"?>
<p:tagLst xmlns:p="http://schemas.openxmlformats.org/presentationml/2006/main">
  <p:tag name="AS_UNIQUEID" val="3054"/>
  <p:tag name="KSO_WM_BEAUTIFY_FLAG" val=""/>
</p:tagLst>
</file>

<file path=ppt/tags/tag58.xml><?xml version="1.0" encoding="utf-8"?>
<p:tagLst xmlns:p="http://schemas.openxmlformats.org/presentationml/2006/main">
  <p:tag name="AS_UNIQUEID" val="4472"/>
  <p:tag name="KSO_WM_BEAUTIFY_FLAG" val=""/>
</p:tagLst>
</file>

<file path=ppt/tags/tag580.xml><?xml version="1.0" encoding="utf-8"?>
<p:tagLst xmlns:p="http://schemas.openxmlformats.org/presentationml/2006/main">
  <p:tag name="AS_UNIQUEID" val="3055"/>
  <p:tag name="KSO_WM_BEAUTIFY_FLAG" val=""/>
</p:tagLst>
</file>

<file path=ppt/tags/tag581.xml><?xml version="1.0" encoding="utf-8"?>
<p:tagLst xmlns:p="http://schemas.openxmlformats.org/presentationml/2006/main">
  <p:tag name="AS_UNIQUEID" val="3056"/>
  <p:tag name="KSO_WM_BEAUTIFY_FLAG" val=""/>
</p:tagLst>
</file>

<file path=ppt/tags/tag582.xml><?xml version="1.0" encoding="utf-8"?>
<p:tagLst xmlns:p="http://schemas.openxmlformats.org/presentationml/2006/main">
  <p:tag name="AS_UNIQUEID" val="3057"/>
  <p:tag name="KSO_WM_BEAUTIFY_FLAG" val=""/>
</p:tagLst>
</file>

<file path=ppt/tags/tag583.xml><?xml version="1.0" encoding="utf-8"?>
<p:tagLst xmlns:p="http://schemas.openxmlformats.org/presentationml/2006/main">
  <p:tag name="AS_UNIQUEID" val="3058"/>
  <p:tag name="KSO_WM_BEAUTIFY_FLAG" val=""/>
</p:tagLst>
</file>

<file path=ppt/tags/tag584.xml><?xml version="1.0" encoding="utf-8"?>
<p:tagLst xmlns:p="http://schemas.openxmlformats.org/presentationml/2006/main">
  <p:tag name="AS_UNIQUEID" val="4903"/>
</p:tagLst>
</file>

<file path=ppt/tags/tag585.xml><?xml version="1.0" encoding="utf-8"?>
<p:tagLst xmlns:p="http://schemas.openxmlformats.org/presentationml/2006/main">
  <p:tag name="AS_UNIQUEID" val="4904"/>
</p:tagLst>
</file>

<file path=ppt/tags/tag586.xml><?xml version="1.0" encoding="utf-8"?>
<p:tagLst xmlns:p="http://schemas.openxmlformats.org/presentationml/2006/main">
  <p:tag name="AS_UNIQUEID" val="4905"/>
</p:tagLst>
</file>

<file path=ppt/tags/tag587.xml><?xml version="1.0" encoding="utf-8"?>
<p:tagLst xmlns:p="http://schemas.openxmlformats.org/presentationml/2006/main">
  <p:tag name="AS_UNIQUEID" val="4906"/>
</p:tagLst>
</file>

<file path=ppt/tags/tag588.xml><?xml version="1.0" encoding="utf-8"?>
<p:tagLst xmlns:p="http://schemas.openxmlformats.org/presentationml/2006/main">
  <p:tag name="AS_UNIQUEID" val="4907"/>
</p:tagLst>
</file>

<file path=ppt/tags/tag589.xml><?xml version="1.0" encoding="utf-8"?>
<p:tagLst xmlns:p="http://schemas.openxmlformats.org/presentationml/2006/main">
  <p:tag name="AS_UNIQUEID" val="4908"/>
</p:tagLst>
</file>

<file path=ppt/tags/tag59.xml><?xml version="1.0" encoding="utf-8"?>
<p:tagLst xmlns:p="http://schemas.openxmlformats.org/presentationml/2006/main">
  <p:tag name="AS_UNIQUEID" val="4473"/>
</p:tagLst>
</file>

<file path=ppt/tags/tag590.xml><?xml version="1.0" encoding="utf-8"?>
<p:tagLst xmlns:p="http://schemas.openxmlformats.org/presentationml/2006/main">
  <p:tag name="AS_UNIQUEID" val="4909"/>
</p:tagLst>
</file>

<file path=ppt/tags/tag591.xml><?xml version="1.0" encoding="utf-8"?>
<p:tagLst xmlns:p="http://schemas.openxmlformats.org/presentationml/2006/main">
  <p:tag name="AS_UNIQUEID" val="4910"/>
</p:tagLst>
</file>

<file path=ppt/tags/tag592.xml><?xml version="1.0" encoding="utf-8"?>
<p:tagLst xmlns:p="http://schemas.openxmlformats.org/presentationml/2006/main">
  <p:tag name="AS_UNIQUEID" val="4911"/>
  <p:tag name="KSO_WM_BEAUTIFY_FLAG" val=""/>
</p:tagLst>
</file>

<file path=ppt/tags/tag593.xml><?xml version="1.0" encoding="utf-8"?>
<p:tagLst xmlns:p="http://schemas.openxmlformats.org/presentationml/2006/main">
  <p:tag name="AS_UNIQUEID" val="4912"/>
</p:tagLst>
</file>

<file path=ppt/tags/tag594.xml><?xml version="1.0" encoding="utf-8"?>
<p:tagLst xmlns:p="http://schemas.openxmlformats.org/presentationml/2006/main">
  <p:tag name="AS_UNIQUEID" val="4913"/>
  <p:tag name="KSO_WM_BEAUTIFY_FLAG" val=""/>
</p:tagLst>
</file>

<file path=ppt/tags/tag595.xml><?xml version="1.0" encoding="utf-8"?>
<p:tagLst xmlns:p="http://schemas.openxmlformats.org/presentationml/2006/main">
  <p:tag name="AS_UNIQUEID" val="4914"/>
</p:tagLst>
</file>

<file path=ppt/tags/tag596.xml><?xml version="1.0" encoding="utf-8"?>
<p:tagLst xmlns:p="http://schemas.openxmlformats.org/presentationml/2006/main">
  <p:tag name="AS_UNIQUEID" val="4915"/>
  <p:tag name="KSO_WM_BEAUTIFY_FLAG" val=""/>
</p:tagLst>
</file>

<file path=ppt/tags/tag597.xml><?xml version="1.0" encoding="utf-8"?>
<p:tagLst xmlns:p="http://schemas.openxmlformats.org/presentationml/2006/main">
  <p:tag name="AS_UNIQUEID" val="4916"/>
  <p:tag name="KSO_WM_BEAUTIFY_FLAG" val=""/>
</p:tagLst>
</file>

<file path=ppt/tags/tag598.xml><?xml version="1.0" encoding="utf-8"?>
<p:tagLst xmlns:p="http://schemas.openxmlformats.org/presentationml/2006/main">
  <p:tag name="AS_UNIQUEID" val="4917"/>
</p:tagLst>
</file>

<file path=ppt/tags/tag599.xml><?xml version="1.0" encoding="utf-8"?>
<p:tagLst xmlns:p="http://schemas.openxmlformats.org/presentationml/2006/main">
  <p:tag name="AS_UNIQUEID" val="4918"/>
  <p:tag name="KSO_WM_BEAUTIFY_FLAG" val=""/>
  <p:tag name="KSO_WM_DIAGRAM_VIRTUALLY_FRAME" val="{&quot;height&quot;:420.84188976377953,&quot;left&quot;:0,&quot;top&quot;:119.15811023622048,&quot;width&quot;:960}"/>
</p:tagLst>
</file>

<file path=ppt/tags/tag6.xml><?xml version="1.0" encoding="utf-8"?>
<p:tagLst xmlns:p="http://schemas.openxmlformats.org/presentationml/2006/main">
  <p:tag name="AS_UNIQUEID" val="4420"/>
</p:tagLst>
</file>

<file path=ppt/tags/tag60.xml><?xml version="1.0" encoding="utf-8"?>
<p:tagLst xmlns:p="http://schemas.openxmlformats.org/presentationml/2006/main">
  <p:tag name="AS_UNIQUEID" val="4474"/>
  <p:tag name="KSO_WM_BEAUTIFY_FLAG" val=""/>
</p:tagLst>
</file>

<file path=ppt/tags/tag600.xml><?xml version="1.0" encoding="utf-8"?>
<p:tagLst xmlns:p="http://schemas.openxmlformats.org/presentationml/2006/main">
  <p:tag name="AS_UNIQUEID" val="4919"/>
  <p:tag name="KSO_WM_BEAUTIFY_FLAG" val=""/>
</p:tagLst>
</file>

<file path=ppt/tags/tag601.xml><?xml version="1.0" encoding="utf-8"?>
<p:tagLst xmlns:p="http://schemas.openxmlformats.org/presentationml/2006/main">
  <p:tag name="AS_UNIQUEID" val="4920"/>
  <p:tag name="KSO_WM_BEAUTIFY_FLAG" val=""/>
</p:tagLst>
</file>

<file path=ppt/tags/tag602.xml><?xml version="1.0" encoding="utf-8"?>
<p:tagLst xmlns:p="http://schemas.openxmlformats.org/presentationml/2006/main">
  <p:tag name="AS_UNIQUEID" val="4921"/>
</p:tagLst>
</file>

<file path=ppt/tags/tag603.xml><?xml version="1.0" encoding="utf-8"?>
<p:tagLst xmlns:p="http://schemas.openxmlformats.org/presentationml/2006/main">
  <p:tag name="AS_UNIQUEID" val="4922"/>
</p:tagLst>
</file>

<file path=ppt/tags/tag604.xml><?xml version="1.0" encoding="utf-8"?>
<p:tagLst xmlns:p="http://schemas.openxmlformats.org/presentationml/2006/main">
  <p:tag name="AS_UNIQUEID" val="4923"/>
</p:tagLst>
</file>

<file path=ppt/tags/tag605.xml><?xml version="1.0" encoding="utf-8"?>
<p:tagLst xmlns:p="http://schemas.openxmlformats.org/presentationml/2006/main">
  <p:tag name="AS_UNIQUEID" val="4924"/>
</p:tagLst>
</file>

<file path=ppt/tags/tag606.xml><?xml version="1.0" encoding="utf-8"?>
<p:tagLst xmlns:p="http://schemas.openxmlformats.org/presentationml/2006/main">
  <p:tag name="AS_UNIQUEID" val="4925"/>
</p:tagLst>
</file>

<file path=ppt/tags/tag607.xml><?xml version="1.0" encoding="utf-8"?>
<p:tagLst xmlns:p="http://schemas.openxmlformats.org/presentationml/2006/main">
  <p:tag name="AS_UNIQUEID" val="4926"/>
</p:tagLst>
</file>

<file path=ppt/tags/tag608.xml><?xml version="1.0" encoding="utf-8"?>
<p:tagLst xmlns:p="http://schemas.openxmlformats.org/presentationml/2006/main">
  <p:tag name="AS_UNIQUEID" val="4927"/>
  <p:tag name="KSO_WM_BEAUTIFY_FLAG" val=""/>
</p:tagLst>
</file>

<file path=ppt/tags/tag609.xml><?xml version="1.0" encoding="utf-8"?>
<p:tagLst xmlns:p="http://schemas.openxmlformats.org/presentationml/2006/main">
  <p:tag name="AS_UNIQUEID" val="4928"/>
</p:tagLst>
</file>

<file path=ppt/tags/tag61.xml><?xml version="1.0" encoding="utf-8"?>
<p:tagLst xmlns:p="http://schemas.openxmlformats.org/presentationml/2006/main">
  <p:tag name="AS_UNIQUEID" val="4475"/>
</p:tagLst>
</file>

<file path=ppt/tags/tag610.xml><?xml version="1.0" encoding="utf-8"?>
<p:tagLst xmlns:p="http://schemas.openxmlformats.org/presentationml/2006/main">
  <p:tag name="AS_UNIQUEID" val="4929"/>
  <p:tag name="KSO_WM_BEAUTIFY_FLAG" val=""/>
</p:tagLst>
</file>

<file path=ppt/tags/tag611.xml><?xml version="1.0" encoding="utf-8"?>
<p:tagLst xmlns:p="http://schemas.openxmlformats.org/presentationml/2006/main">
  <p:tag name="AS_UNIQUEID" val="4930"/>
</p:tagLst>
</file>

<file path=ppt/tags/tag612.xml><?xml version="1.0" encoding="utf-8"?>
<p:tagLst xmlns:p="http://schemas.openxmlformats.org/presentationml/2006/main">
  <p:tag name="AS_UNIQUEID" val="4931"/>
  <p:tag name="KSO_WM_BEAUTIFY_FLAG" val=""/>
</p:tagLst>
</file>

<file path=ppt/tags/tag613.xml><?xml version="1.0" encoding="utf-8"?>
<p:tagLst xmlns:p="http://schemas.openxmlformats.org/presentationml/2006/main">
  <p:tag name="AS_UNIQUEID" val="4932"/>
  <p:tag name="KSO_WM_BEAUTIFY_FLAG" val=""/>
</p:tagLst>
</file>

<file path=ppt/tags/tag614.xml><?xml version="1.0" encoding="utf-8"?>
<p:tagLst xmlns:p="http://schemas.openxmlformats.org/presentationml/2006/main">
  <p:tag name="AS_UNIQUEID" val="4933"/>
</p:tagLst>
</file>

<file path=ppt/tags/tag615.xml><?xml version="1.0" encoding="utf-8"?>
<p:tagLst xmlns:p="http://schemas.openxmlformats.org/presentationml/2006/main">
  <p:tag name="AS_UNIQUEID" val="4934"/>
  <p:tag name="KSO_WM_BEAUTIFY_FLAG" val=""/>
</p:tagLst>
</file>

<file path=ppt/tags/tag616.xml><?xml version="1.0" encoding="utf-8"?>
<p:tagLst xmlns:p="http://schemas.openxmlformats.org/presentationml/2006/main">
  <p:tag name="AS_UNIQUEID" val="4414"/>
  <p:tag name="KSO_WM_BEAUTIFY_FLAG" val=""/>
</p:tagLst>
</file>

<file path=ppt/tags/tag617.xml><?xml version="1.0" encoding="utf-8"?>
<p:tagLst xmlns:p="http://schemas.openxmlformats.org/presentationml/2006/main">
  <p:tag name="AS_UNIQUEID" val="4935"/>
  <p:tag name="KSO_WM_BEAUTIFY_FLAG" val=""/>
</p:tagLst>
</file>

<file path=ppt/tags/tag618.xml><?xml version="1.0" encoding="utf-8"?>
<p:tagLst xmlns:p="http://schemas.openxmlformats.org/presentationml/2006/main">
  <p:tag name="AS_UNIQUEID" val="4936"/>
</p:tagLst>
</file>

<file path=ppt/tags/tag619.xml><?xml version="1.0" encoding="utf-8"?>
<p:tagLst xmlns:p="http://schemas.openxmlformats.org/presentationml/2006/main">
  <p:tag name="AS_UNIQUEID" val="4937"/>
  <p:tag name="KSO_WM_BEAUTIFY_FLAG" val=""/>
</p:tagLst>
</file>

<file path=ppt/tags/tag62.xml><?xml version="1.0" encoding="utf-8"?>
<p:tagLst xmlns:p="http://schemas.openxmlformats.org/presentationml/2006/main">
  <p:tag name="AS_UNIQUEID" val="4414"/>
</p:tagLst>
</file>

<file path=ppt/tags/tag620.xml><?xml version="1.0" encoding="utf-8"?>
<p:tagLst xmlns:p="http://schemas.openxmlformats.org/presentationml/2006/main">
  <p:tag name="AS_UNIQUEID" val="4938"/>
</p:tagLst>
</file>

<file path=ppt/tags/tag621.xml><?xml version="1.0" encoding="utf-8"?>
<p:tagLst xmlns:p="http://schemas.openxmlformats.org/presentationml/2006/main">
  <p:tag name="AS_UNIQUEID" val="4939"/>
</p:tagLst>
</file>

<file path=ppt/tags/tag622.xml><?xml version="1.0" encoding="utf-8"?>
<p:tagLst xmlns:p="http://schemas.openxmlformats.org/presentationml/2006/main">
  <p:tag name="AS_UNIQUEID" val="4940"/>
</p:tagLst>
</file>

<file path=ppt/tags/tag623.xml><?xml version="1.0" encoding="utf-8"?>
<p:tagLst xmlns:p="http://schemas.openxmlformats.org/presentationml/2006/main">
  <p:tag name="AS_UNIQUEID" val="4941"/>
</p:tagLst>
</file>

<file path=ppt/tags/tag624.xml><?xml version="1.0" encoding="utf-8"?>
<p:tagLst xmlns:p="http://schemas.openxmlformats.org/presentationml/2006/main">
  <p:tag name="AS_UNIQUEID" val="4942"/>
  <p:tag name="KSO_WM_BEAUTIFY_FLAG" val=""/>
</p:tagLst>
</file>

<file path=ppt/tags/tag625.xml><?xml version="1.0" encoding="utf-8"?>
<p:tagLst xmlns:p="http://schemas.openxmlformats.org/presentationml/2006/main">
  <p:tag name="AS_UNIQUEID" val="4943"/>
</p:tagLst>
</file>

<file path=ppt/tags/tag626.xml><?xml version="1.0" encoding="utf-8"?>
<p:tagLst xmlns:p="http://schemas.openxmlformats.org/presentationml/2006/main">
  <p:tag name="AS_UNIQUEID" val="4944"/>
  <p:tag name="KSO_WM_BEAUTIFY_FLAG" val=""/>
</p:tagLst>
</file>

<file path=ppt/tags/tag627.xml><?xml version="1.0" encoding="utf-8"?>
<p:tagLst xmlns:p="http://schemas.openxmlformats.org/presentationml/2006/main">
  <p:tag name="AS_UNIQUEID" val="4945"/>
</p:tagLst>
</file>

<file path=ppt/tags/tag628.xml><?xml version="1.0" encoding="utf-8"?>
<p:tagLst xmlns:p="http://schemas.openxmlformats.org/presentationml/2006/main">
  <p:tag name="AS_UNIQUEID" val="4946"/>
  <p:tag name="KSO_WM_BEAUTIFY_FLAG" val=""/>
</p:tagLst>
</file>

<file path=ppt/tags/tag629.xml><?xml version="1.0" encoding="utf-8"?>
<p:tagLst xmlns:p="http://schemas.openxmlformats.org/presentationml/2006/main">
  <p:tag name="AS_UNIQUEID" val="4947"/>
  <p:tag name="KSO_WM_BEAUTIFY_FLAG" val=""/>
</p:tagLst>
</file>

<file path=ppt/tags/tag63.xml><?xml version="1.0" encoding="utf-8"?>
<p:tagLst xmlns:p="http://schemas.openxmlformats.org/presentationml/2006/main">
  <p:tag name="AS_UNIQUEID" val="4476"/>
  <p:tag name="KSO_WM_BEAUTIFY_FLAG" val=""/>
</p:tagLst>
</file>

<file path=ppt/tags/tag630.xml><?xml version="1.0" encoding="utf-8"?>
<p:tagLst xmlns:p="http://schemas.openxmlformats.org/presentationml/2006/main">
  <p:tag name="AS_UNIQUEID" val="4948"/>
</p:tagLst>
</file>

<file path=ppt/tags/tag631.xml><?xml version="1.0" encoding="utf-8"?>
<p:tagLst xmlns:p="http://schemas.openxmlformats.org/presentationml/2006/main">
  <p:tag name="AS_UNIQUEID" val="4949"/>
</p:tagLst>
</file>

<file path=ppt/tags/tag632.xml><?xml version="1.0" encoding="utf-8"?>
<p:tagLst xmlns:p="http://schemas.openxmlformats.org/presentationml/2006/main">
  <p:tag name="AS_UNIQUEID" val="4950"/>
  <p:tag name="KSO_WM_DIAGRAM_VIRTUALLY_FRAME" val="{&quot;height&quot;:361.528188976378,&quot;left&quot;:121,&quot;top&quot;:118.59480314960629,&quot;width&quot;:718}"/>
</p:tagLst>
</file>

<file path=ppt/tags/tag633.xml><?xml version="1.0" encoding="utf-8"?>
<p:tagLst xmlns:p="http://schemas.openxmlformats.org/presentationml/2006/main">
  <p:tag name="AS_UNIQUEID" val="4951"/>
  <p:tag name="KSO_WM_BEAUTIFY_FLAG" val=""/>
  <p:tag name="KSO_WM_DIAGRAM_VIRTUALLY_FRAME" val="{&quot;height&quot;:361.528188976378,&quot;left&quot;:121,&quot;top&quot;:118.59480314960629,&quot;width&quot;:718}"/>
</p:tagLst>
</file>

<file path=ppt/tags/tag634.xml><?xml version="1.0" encoding="utf-8"?>
<p:tagLst xmlns:p="http://schemas.openxmlformats.org/presentationml/2006/main">
  <p:tag name="AS_UNIQUEID" val="4952"/>
  <p:tag name="KSO_WM_BEAUTIFY_FLAG" val=""/>
  <p:tag name="KSO_WM_DIAGRAM_VIRTUALLY_FRAME" val="{&quot;height&quot;:361.528188976378,&quot;left&quot;:121,&quot;top&quot;:118.59480314960629,&quot;width&quot;:718}"/>
</p:tagLst>
</file>

<file path=ppt/tags/tag635.xml><?xml version="1.0" encoding="utf-8"?>
<p:tagLst xmlns:p="http://schemas.openxmlformats.org/presentationml/2006/main">
  <p:tag name="AS_UNIQUEID" val="4953"/>
  <p:tag name="KSO_WM_BEAUTIFY_FLAG" val=""/>
  <p:tag name="KSO_WM_DIAGRAM_VIRTUALLY_FRAME" val="{&quot;height&quot;:361.528188976378,&quot;left&quot;:121,&quot;top&quot;:118.59480314960629,&quot;width&quot;:718}"/>
</p:tagLst>
</file>

<file path=ppt/tags/tag636.xml><?xml version="1.0" encoding="utf-8"?>
<p:tagLst xmlns:p="http://schemas.openxmlformats.org/presentationml/2006/main">
  <p:tag name="AS_UNIQUEID" val="136"/>
  <p:tag name="KSO_WM_BEAUTIFY_FLAG" val=""/>
</p:tagLst>
</file>

<file path=ppt/tags/tag637.xml><?xml version="1.0" encoding="utf-8"?>
<p:tagLst xmlns:p="http://schemas.openxmlformats.org/presentationml/2006/main">
  <p:tag name="AS_UNIQUEID" val="4954"/>
  <p:tag name="KSO_WM_BEAUTIFY_FLAG" val=""/>
  <p:tag name="KSO_WM_DIAGRAM_VIRTUALLY_FRAME" val="{&quot;height&quot;:361.528188976378,&quot;left&quot;:121,&quot;top&quot;:118.59480314960629,&quot;width&quot;:718}"/>
</p:tagLst>
</file>

<file path=ppt/tags/tag638.xml><?xml version="1.0" encoding="utf-8"?>
<p:tagLst xmlns:p="http://schemas.openxmlformats.org/presentationml/2006/main">
  <p:tag name="AS_UNIQUEID" val="4955"/>
  <p:tag name="KSO_WM_BEAUTIFY_FLAG" val=""/>
</p:tagLst>
</file>

<file path=ppt/tags/tag639.xml><?xml version="1.0" encoding="utf-8"?>
<p:tagLst xmlns:p="http://schemas.openxmlformats.org/presentationml/2006/main">
  <p:tag name="AS_UNIQUEID" val="4956"/>
  <p:tag name="KSO_WM_BEAUTIFY_FLAG" val=""/>
</p:tagLst>
</file>

<file path=ppt/tags/tag64.xml><?xml version="1.0" encoding="utf-8"?>
<p:tagLst xmlns:p="http://schemas.openxmlformats.org/presentationml/2006/main">
  <p:tag name="AS_UNIQUEID" val="2794"/>
  <p:tag name="KSO_WM_BEAUTIFY_FLAG" val=""/>
</p:tagLst>
</file>

<file path=ppt/tags/tag640.xml><?xml version="1.0" encoding="utf-8"?>
<p:tagLst xmlns:p="http://schemas.openxmlformats.org/presentationml/2006/main">
  <p:tag name="AS_UNIQUEID" val="137"/>
  <p:tag name="KSO_WM_BEAUTIFY_FLAG" val=""/>
</p:tagLst>
</file>

<file path=ppt/tags/tag641.xml><?xml version="1.0" encoding="utf-8"?>
<p:tagLst xmlns:p="http://schemas.openxmlformats.org/presentationml/2006/main">
  <p:tag name="AS_UNIQUEID" val="4957"/>
</p:tagLst>
</file>

<file path=ppt/tags/tag642.xml><?xml version="1.0" encoding="utf-8"?>
<p:tagLst xmlns:p="http://schemas.openxmlformats.org/presentationml/2006/main">
  <p:tag name="AS_UNIQUEID" val="4958"/>
</p:tagLst>
</file>

<file path=ppt/tags/tag643.xml><?xml version="1.0" encoding="utf-8"?>
<p:tagLst xmlns:p="http://schemas.openxmlformats.org/presentationml/2006/main">
  <p:tag name="AS_UNIQUEID" val="4959"/>
</p:tagLst>
</file>

<file path=ppt/tags/tag644.xml><?xml version="1.0" encoding="utf-8"?>
<p:tagLst xmlns:p="http://schemas.openxmlformats.org/presentationml/2006/main">
  <p:tag name="AS_UNIQUEID" val="4960"/>
</p:tagLst>
</file>

<file path=ppt/tags/tag645.xml><?xml version="1.0" encoding="utf-8"?>
<p:tagLst xmlns:p="http://schemas.openxmlformats.org/presentationml/2006/main">
  <p:tag name="AS_UNIQUEID" val="4961"/>
  <p:tag name="KSO_WM_BEAUTIFY_FLAG" val=""/>
</p:tagLst>
</file>

<file path=ppt/tags/tag646.xml><?xml version="1.0" encoding="utf-8"?>
<p:tagLst xmlns:p="http://schemas.openxmlformats.org/presentationml/2006/main">
  <p:tag name="AS_UNIQUEID" val="4962"/>
</p:tagLst>
</file>

<file path=ppt/tags/tag647.xml><?xml version="1.0" encoding="utf-8"?>
<p:tagLst xmlns:p="http://schemas.openxmlformats.org/presentationml/2006/main">
  <p:tag name="AS_UNIQUEID" val="4963"/>
  <p:tag name="KSO_WM_BEAUTIFY_FLAG" val=""/>
</p:tagLst>
</file>

<file path=ppt/tags/tag648.xml><?xml version="1.0" encoding="utf-8"?>
<p:tagLst xmlns:p="http://schemas.openxmlformats.org/presentationml/2006/main">
  <p:tag name="AS_UNIQUEID" val="4964"/>
</p:tagLst>
</file>

<file path=ppt/tags/tag649.xml><?xml version="1.0" encoding="utf-8"?>
<p:tagLst xmlns:p="http://schemas.openxmlformats.org/presentationml/2006/main">
  <p:tag name="AS_UNIQUEID" val="4965"/>
  <p:tag name="KSO_WM_BEAUTIFY_FLAG" val=""/>
</p:tagLst>
</file>

<file path=ppt/tags/tag65.xml><?xml version="1.0" encoding="utf-8"?>
<p:tagLst xmlns:p="http://schemas.openxmlformats.org/presentationml/2006/main">
  <p:tag name="AS_UNIQUEID" val="2793"/>
  <p:tag name="KSO_WM_BEAUTIFY_FLAG" val=""/>
</p:tagLst>
</file>

<file path=ppt/tags/tag650.xml><?xml version="1.0" encoding="utf-8"?>
<p:tagLst xmlns:p="http://schemas.openxmlformats.org/presentationml/2006/main">
  <p:tag name="AS_UNIQUEID" val="4966"/>
  <p:tag name="KSO_WM_BEAUTIFY_FLAG" val=""/>
</p:tagLst>
</file>

<file path=ppt/tags/tag651.xml><?xml version="1.0" encoding="utf-8"?>
<p:tagLst xmlns:p="http://schemas.openxmlformats.org/presentationml/2006/main">
  <p:tag name="AS_UNIQUEID" val="4967"/>
</p:tagLst>
</file>

<file path=ppt/tags/tag652.xml><?xml version="1.0" encoding="utf-8"?>
<p:tagLst xmlns:p="http://schemas.openxmlformats.org/presentationml/2006/main">
  <p:tag name="AS_UNIQUEID" val="4968"/>
</p:tagLst>
</file>

<file path=ppt/tags/tag653.xml><?xml version="1.0" encoding="utf-8"?>
<p:tagLst xmlns:p="http://schemas.openxmlformats.org/presentationml/2006/main">
  <p:tag name="AS_UNIQUEID" val="4969"/>
  <p:tag name="KSO_WM_DIAGRAM_VIRTUALLY_FRAME" val="{&quot;height&quot;:361.528188976378,&quot;left&quot;:121,&quot;top&quot;:118.59480314960629,&quot;width&quot;:718}"/>
</p:tagLst>
</file>

<file path=ppt/tags/tag654.xml><?xml version="1.0" encoding="utf-8"?>
<p:tagLst xmlns:p="http://schemas.openxmlformats.org/presentationml/2006/main">
  <p:tag name="AS_UNIQUEID" val="4970"/>
  <p:tag name="KSO_WM_BEAUTIFY_FLAG" val=""/>
  <p:tag name="KSO_WM_DIAGRAM_VIRTUALLY_FRAME" val="{&quot;height&quot;:361.528188976378,&quot;left&quot;:121,&quot;top&quot;:118.59480314960629,&quot;width&quot;:718}"/>
</p:tagLst>
</file>

<file path=ppt/tags/tag655.xml><?xml version="1.0" encoding="utf-8"?>
<p:tagLst xmlns:p="http://schemas.openxmlformats.org/presentationml/2006/main">
  <p:tag name="AS_UNIQUEID" val="4971"/>
  <p:tag name="KSO_WM_BEAUTIFY_FLAG" val=""/>
  <p:tag name="KSO_WM_DIAGRAM_VIRTUALLY_FRAME" val="{&quot;height&quot;:361.528188976378,&quot;left&quot;:121,&quot;top&quot;:118.59480314960629,&quot;width&quot;:718}"/>
</p:tagLst>
</file>

<file path=ppt/tags/tag656.xml><?xml version="1.0" encoding="utf-8"?>
<p:tagLst xmlns:p="http://schemas.openxmlformats.org/presentationml/2006/main">
  <p:tag name="AS_UNIQUEID" val="4972"/>
  <p:tag name="KSO_WM_BEAUTIFY_FLAG" val=""/>
  <p:tag name="KSO_WM_DIAGRAM_VIRTUALLY_FRAME" val="{&quot;height&quot;:361.528188976378,&quot;left&quot;:121,&quot;top&quot;:118.59480314960629,&quot;width&quot;:718}"/>
</p:tagLst>
</file>

<file path=ppt/tags/tag657.xml><?xml version="1.0" encoding="utf-8"?>
<p:tagLst xmlns:p="http://schemas.openxmlformats.org/presentationml/2006/main">
  <p:tag name="AS_UNIQUEID" val="136"/>
  <p:tag name="KSO_WM_BEAUTIFY_FLAG" val=""/>
</p:tagLst>
</file>

<file path=ppt/tags/tag658.xml><?xml version="1.0" encoding="utf-8"?>
<p:tagLst xmlns:p="http://schemas.openxmlformats.org/presentationml/2006/main">
  <p:tag name="AS_UNIQUEID" val="4973"/>
  <p:tag name="KSO_WM_BEAUTIFY_FLAG" val=""/>
</p:tagLst>
</file>

<file path=ppt/tags/tag659.xml><?xml version="1.0" encoding="utf-8"?>
<p:tagLst xmlns:p="http://schemas.openxmlformats.org/presentationml/2006/main">
  <p:tag name="AS_UNIQUEID" val="4974"/>
  <p:tag name="KSO_WM_BEAUTIFY_FLAG" val=""/>
</p:tagLst>
</file>

<file path=ppt/tags/tag66.xml><?xml version="1.0" encoding="utf-8"?>
<p:tagLst xmlns:p="http://schemas.openxmlformats.org/presentationml/2006/main">
  <p:tag name="AS_UNIQUEID" val="2795"/>
  <p:tag name="KSO_WM_BEAUTIFY_FLAG" val=""/>
</p:tagLst>
</file>

<file path=ppt/tags/tag660.xml><?xml version="1.0" encoding="utf-8"?>
<p:tagLst xmlns:p="http://schemas.openxmlformats.org/presentationml/2006/main">
  <p:tag name="AS_UNIQUEID" val="4975"/>
</p:tagLst>
</file>

<file path=ppt/tags/tag661.xml><?xml version="1.0" encoding="utf-8"?>
<p:tagLst xmlns:p="http://schemas.openxmlformats.org/presentationml/2006/main">
  <p:tag name="AS_UNIQUEID" val="140"/>
  <p:tag name="KSO_WM_BEAUTIFY_FLAG" val=""/>
</p:tagLst>
</file>

<file path=ppt/tags/tag662.xml><?xml version="1.0" encoding="utf-8"?>
<p:tagLst xmlns:p="http://schemas.openxmlformats.org/presentationml/2006/main">
  <p:tag name="AS_UNIQUEID" val="4976"/>
</p:tagLst>
</file>

<file path=ppt/tags/tag663.xml><?xml version="1.0" encoding="utf-8"?>
<p:tagLst xmlns:p="http://schemas.openxmlformats.org/presentationml/2006/main">
  <p:tag name="AS_UNIQUEID" val="4977"/>
</p:tagLst>
</file>

<file path=ppt/tags/tag664.xml><?xml version="1.0" encoding="utf-8"?>
<p:tagLst xmlns:p="http://schemas.openxmlformats.org/presentationml/2006/main">
  <p:tag name="AS_UNIQUEID" val="4978"/>
  <p:tag name="KSO_WM_BEAUTIFY_FLAG" val=""/>
  <p:tag name="KSO_WM_DIAGRAM_VIRTUALLY_FRAME" val="{&quot;height&quot;:361.528188976378,&quot;left&quot;:121,&quot;top&quot;:118.59480314960629,&quot;width&quot;:718}"/>
</p:tagLst>
</file>

<file path=ppt/tags/tag665.xml><?xml version="1.0" encoding="utf-8"?>
<p:tagLst xmlns:p="http://schemas.openxmlformats.org/presentationml/2006/main">
  <p:tag name="AS_UNIQUEID" val="4979"/>
</p:tagLst>
</file>

<file path=ppt/tags/tag666.xml><?xml version="1.0" encoding="utf-8"?>
<p:tagLst xmlns:p="http://schemas.openxmlformats.org/presentationml/2006/main">
  <p:tag name="AS_UNIQUEID" val="4980"/>
</p:tagLst>
</file>

<file path=ppt/tags/tag667.xml><?xml version="1.0" encoding="utf-8"?>
<p:tagLst xmlns:p="http://schemas.openxmlformats.org/presentationml/2006/main">
  <p:tag name="AS_UNIQUEID" val="4981"/>
</p:tagLst>
</file>

<file path=ppt/tags/tag668.xml><?xml version="1.0" encoding="utf-8"?>
<p:tagLst xmlns:p="http://schemas.openxmlformats.org/presentationml/2006/main">
  <p:tag name="AS_UNIQUEID" val="4982"/>
</p:tagLst>
</file>

<file path=ppt/tags/tag669.xml><?xml version="1.0" encoding="utf-8"?>
<p:tagLst xmlns:p="http://schemas.openxmlformats.org/presentationml/2006/main">
  <p:tag name="AS_UNIQUEID" val="4983"/>
  <p:tag name="KSO_WM_BEAUTIFY_FLAG" val=""/>
</p:tagLst>
</file>

<file path=ppt/tags/tag67.xml><?xml version="1.0" encoding="utf-8"?>
<p:tagLst xmlns:p="http://schemas.openxmlformats.org/presentationml/2006/main">
  <p:tag name="AS_UNIQUEID" val="4477"/>
</p:tagLst>
</file>

<file path=ppt/tags/tag670.xml><?xml version="1.0" encoding="utf-8"?>
<p:tagLst xmlns:p="http://schemas.openxmlformats.org/presentationml/2006/main">
  <p:tag name="AS_UNIQUEID" val="4984"/>
</p:tagLst>
</file>

<file path=ppt/tags/tag671.xml><?xml version="1.0" encoding="utf-8"?>
<p:tagLst xmlns:p="http://schemas.openxmlformats.org/presentationml/2006/main">
  <p:tag name="AS_UNIQUEID" val="4985"/>
  <p:tag name="KSO_WM_BEAUTIFY_FLAG" val=""/>
</p:tagLst>
</file>

<file path=ppt/tags/tag672.xml><?xml version="1.0" encoding="utf-8"?>
<p:tagLst xmlns:p="http://schemas.openxmlformats.org/presentationml/2006/main">
  <p:tag name="AS_UNIQUEID" val="4986"/>
</p:tagLst>
</file>

<file path=ppt/tags/tag673.xml><?xml version="1.0" encoding="utf-8"?>
<p:tagLst xmlns:p="http://schemas.openxmlformats.org/presentationml/2006/main">
  <p:tag name="AS_UNIQUEID" val="4987"/>
  <p:tag name="KSO_WM_BEAUTIFY_FLAG" val=""/>
</p:tagLst>
</file>

<file path=ppt/tags/tag674.xml><?xml version="1.0" encoding="utf-8"?>
<p:tagLst xmlns:p="http://schemas.openxmlformats.org/presentationml/2006/main">
  <p:tag name="AS_UNIQUEID" val="4988"/>
  <p:tag name="KSO_WM_BEAUTIFY_FLAG" val=""/>
</p:tagLst>
</file>

<file path=ppt/tags/tag675.xml><?xml version="1.0" encoding="utf-8"?>
<p:tagLst xmlns:p="http://schemas.openxmlformats.org/presentationml/2006/main">
  <p:tag name="AS_UNIQUEID" val="4989"/>
</p:tagLst>
</file>

<file path=ppt/tags/tag676.xml><?xml version="1.0" encoding="utf-8"?>
<p:tagLst xmlns:p="http://schemas.openxmlformats.org/presentationml/2006/main">
  <p:tag name="AS_UNIQUEID" val="4990"/>
</p:tagLst>
</file>

<file path=ppt/tags/tag677.xml><?xml version="1.0" encoding="utf-8"?>
<p:tagLst xmlns:p="http://schemas.openxmlformats.org/presentationml/2006/main">
  <p:tag name="AS_UNIQUEID" val="4991"/>
  <p:tag name="KSO_WM_DIAGRAM_VIRTUALLY_FRAME" val="{&quot;height&quot;:361.528188976378,&quot;left&quot;:121,&quot;top&quot;:118.59480314960629,&quot;width&quot;:718}"/>
</p:tagLst>
</file>

<file path=ppt/tags/tag678.xml><?xml version="1.0" encoding="utf-8"?>
<p:tagLst xmlns:p="http://schemas.openxmlformats.org/presentationml/2006/main">
  <p:tag name="AS_UNIQUEID" val="4992"/>
  <p:tag name="KSO_WM_BEAUTIFY_FLAG" val=""/>
  <p:tag name="KSO_WM_DIAGRAM_VIRTUALLY_FRAME" val="{&quot;height&quot;:361.528188976378,&quot;left&quot;:121,&quot;top&quot;:118.59480314960629,&quot;width&quot;:718}"/>
</p:tagLst>
</file>

<file path=ppt/tags/tag679.xml><?xml version="1.0" encoding="utf-8"?>
<p:tagLst xmlns:p="http://schemas.openxmlformats.org/presentationml/2006/main">
  <p:tag name="AS_UNIQUEID" val="4993"/>
  <p:tag name="KSO_WM_BEAUTIFY_FLAG" val=""/>
  <p:tag name="KSO_WM_DIAGRAM_VIRTUALLY_FRAME" val="{&quot;height&quot;:361.528188976378,&quot;left&quot;:121,&quot;top&quot;:118.59480314960629,&quot;width&quot;:718}"/>
</p:tagLst>
</file>

<file path=ppt/tags/tag68.xml><?xml version="1.0" encoding="utf-8"?>
<p:tagLst xmlns:p="http://schemas.openxmlformats.org/presentationml/2006/main">
  <p:tag name="AS_UNIQUEID" val="4478"/>
  <p:tag name="KSO_WM_BEAUTIFY_FLAG" val=""/>
</p:tagLst>
</file>

<file path=ppt/tags/tag680.xml><?xml version="1.0" encoding="utf-8"?>
<p:tagLst xmlns:p="http://schemas.openxmlformats.org/presentationml/2006/main">
  <p:tag name="AS_UNIQUEID" val="4994"/>
  <p:tag name="KSO_WM_BEAUTIFY_FLAG" val=""/>
  <p:tag name="KSO_WM_DIAGRAM_VIRTUALLY_FRAME" val="{&quot;height&quot;:361.528188976378,&quot;left&quot;:121,&quot;top&quot;:118.59480314960629,&quot;width&quot;:718}"/>
</p:tagLst>
</file>

<file path=ppt/tags/tag681.xml><?xml version="1.0" encoding="utf-8"?>
<p:tagLst xmlns:p="http://schemas.openxmlformats.org/presentationml/2006/main">
  <p:tag name="AS_UNIQUEID" val="136"/>
  <p:tag name="KSO_WM_BEAUTIFY_FLAG" val=""/>
</p:tagLst>
</file>

<file path=ppt/tags/tag682.xml><?xml version="1.0" encoding="utf-8"?>
<p:tagLst xmlns:p="http://schemas.openxmlformats.org/presentationml/2006/main">
  <p:tag name="AS_UNIQUEID" val="4995"/>
  <p:tag name="KSO_WM_BEAUTIFY_FLAG" val=""/>
</p:tagLst>
</file>

<file path=ppt/tags/tag683.xml><?xml version="1.0" encoding="utf-8"?>
<p:tagLst xmlns:p="http://schemas.openxmlformats.org/presentationml/2006/main">
  <p:tag name="AS_UNIQUEID" val="4996"/>
  <p:tag name="KSO_WM_BEAUTIFY_FLAG" val=""/>
</p:tagLst>
</file>

<file path=ppt/tags/tag684.xml><?xml version="1.0" encoding="utf-8"?>
<p:tagLst xmlns:p="http://schemas.openxmlformats.org/presentationml/2006/main">
  <p:tag name="AS_UNIQUEID" val="143"/>
  <p:tag name="KSO_WM_BEAUTIFY_FLAG" val=""/>
</p:tagLst>
</file>

<file path=ppt/tags/tag685.xml><?xml version="1.0" encoding="utf-8"?>
<p:tagLst xmlns:p="http://schemas.openxmlformats.org/presentationml/2006/main">
  <p:tag name="AS_UNIQUEID" val="4997"/>
  <p:tag name="KSO_WM_BEAUTIFY_FLAG" val=""/>
  <p:tag name="KSO_WM_DIAGRAM_VIRTUALLY_FRAME" val="{&quot;height&quot;:361.528188976378,&quot;left&quot;:121,&quot;top&quot;:118.59480314960629,&quot;width&quot;:718}"/>
</p:tagLst>
</file>

<file path=ppt/tags/tag686.xml><?xml version="1.0" encoding="utf-8"?>
<p:tagLst xmlns:p="http://schemas.openxmlformats.org/presentationml/2006/main">
  <p:tag name="AS_UNIQUEID" val="4998"/>
</p:tagLst>
</file>

<file path=ppt/tags/tag687.xml><?xml version="1.0" encoding="utf-8"?>
<p:tagLst xmlns:p="http://schemas.openxmlformats.org/presentationml/2006/main">
  <p:tag name="AS_UNIQUEID" val="4999"/>
</p:tagLst>
</file>

<file path=ppt/tags/tag688.xml><?xml version="1.0" encoding="utf-8"?>
<p:tagLst xmlns:p="http://schemas.openxmlformats.org/presentationml/2006/main">
  <p:tag name="AS_UNIQUEID" val="5000"/>
</p:tagLst>
</file>

<file path=ppt/tags/tag689.xml><?xml version="1.0" encoding="utf-8"?>
<p:tagLst xmlns:p="http://schemas.openxmlformats.org/presentationml/2006/main">
  <p:tag name="AS_UNIQUEID" val="5001"/>
</p:tagLst>
</file>

<file path=ppt/tags/tag69.xml><?xml version="1.0" encoding="utf-8"?>
<p:tagLst xmlns:p="http://schemas.openxmlformats.org/presentationml/2006/main">
  <p:tag name="AS_UNIQUEID" val="4479"/>
</p:tagLst>
</file>

<file path=ppt/tags/tag690.xml><?xml version="1.0" encoding="utf-8"?>
<p:tagLst xmlns:p="http://schemas.openxmlformats.org/presentationml/2006/main">
  <p:tag name="AS_UNIQUEID" val="5002"/>
  <p:tag name="KSO_WM_BEAUTIFY_FLAG" val=""/>
</p:tagLst>
</file>

<file path=ppt/tags/tag691.xml><?xml version="1.0" encoding="utf-8"?>
<p:tagLst xmlns:p="http://schemas.openxmlformats.org/presentationml/2006/main">
  <p:tag name="AS_UNIQUEID" val="5003"/>
</p:tagLst>
</file>

<file path=ppt/tags/tag692.xml><?xml version="1.0" encoding="utf-8"?>
<p:tagLst xmlns:p="http://schemas.openxmlformats.org/presentationml/2006/main">
  <p:tag name="AS_UNIQUEID" val="5004"/>
  <p:tag name="KSO_WM_BEAUTIFY_FLAG" val=""/>
</p:tagLst>
</file>

<file path=ppt/tags/tag693.xml><?xml version="1.0" encoding="utf-8"?>
<p:tagLst xmlns:p="http://schemas.openxmlformats.org/presentationml/2006/main">
  <p:tag name="AS_UNIQUEID" val="5005"/>
</p:tagLst>
</file>

<file path=ppt/tags/tag694.xml><?xml version="1.0" encoding="utf-8"?>
<p:tagLst xmlns:p="http://schemas.openxmlformats.org/presentationml/2006/main">
  <p:tag name="AS_UNIQUEID" val="5006"/>
  <p:tag name="KSO_WM_BEAUTIFY_FLAG" val=""/>
</p:tagLst>
</file>

<file path=ppt/tags/tag695.xml><?xml version="1.0" encoding="utf-8"?>
<p:tagLst xmlns:p="http://schemas.openxmlformats.org/presentationml/2006/main">
  <p:tag name="AS_UNIQUEID" val="5007"/>
  <p:tag name="KSO_WM_BEAUTIFY_FLAG" val=""/>
</p:tagLst>
</file>

<file path=ppt/tags/tag696.xml><?xml version="1.0" encoding="utf-8"?>
<p:tagLst xmlns:p="http://schemas.openxmlformats.org/presentationml/2006/main">
  <p:tag name="AS_UNIQUEID" val="5008"/>
</p:tagLst>
</file>

<file path=ppt/tags/tag697.xml><?xml version="1.0" encoding="utf-8"?>
<p:tagLst xmlns:p="http://schemas.openxmlformats.org/presentationml/2006/main">
  <p:tag name="AS_UNIQUEID" val="5009"/>
</p:tagLst>
</file>

<file path=ppt/tags/tag698.xml><?xml version="1.0" encoding="utf-8"?>
<p:tagLst xmlns:p="http://schemas.openxmlformats.org/presentationml/2006/main">
  <p:tag name="AS_UNIQUEID" val="5010"/>
  <p:tag name="KSO_WM_DIAGRAM_VIRTUALLY_FRAME" val="{&quot;height&quot;:361.528188976378,&quot;left&quot;:121,&quot;top&quot;:118.59480314960629,&quot;width&quot;:718}"/>
</p:tagLst>
</file>

<file path=ppt/tags/tag699.xml><?xml version="1.0" encoding="utf-8"?>
<p:tagLst xmlns:p="http://schemas.openxmlformats.org/presentationml/2006/main">
  <p:tag name="AS_UNIQUEID" val="5011"/>
  <p:tag name="KSO_WM_BEAUTIFY_FLAG" val=""/>
  <p:tag name="KSO_WM_DIAGRAM_VIRTUALLY_FRAME" val="{&quot;height&quot;:361.528188976378,&quot;left&quot;:121,&quot;top&quot;:118.59480314960629,&quot;width&quot;:718}"/>
</p:tagLst>
</file>

<file path=ppt/tags/tag7.xml><?xml version="1.0" encoding="utf-8"?>
<p:tagLst xmlns:p="http://schemas.openxmlformats.org/presentationml/2006/main">
  <p:tag name="AS_UNIQUEID" val="4421"/>
</p:tagLst>
</file>

<file path=ppt/tags/tag70.xml><?xml version="1.0" encoding="utf-8"?>
<p:tagLst xmlns:p="http://schemas.openxmlformats.org/presentationml/2006/main">
  <p:tag name="AS_UNIQUEID" val="4480"/>
  <p:tag name="KSO_WM_BEAUTIFY_FLAG" val=""/>
</p:tagLst>
</file>

<file path=ppt/tags/tag700.xml><?xml version="1.0" encoding="utf-8"?>
<p:tagLst xmlns:p="http://schemas.openxmlformats.org/presentationml/2006/main">
  <p:tag name="AS_UNIQUEID" val="5012"/>
  <p:tag name="KSO_WM_BEAUTIFY_FLAG" val=""/>
  <p:tag name="KSO_WM_DIAGRAM_VIRTUALLY_FRAME" val="{&quot;height&quot;:361.528188976378,&quot;left&quot;:121,&quot;top&quot;:118.59480314960629,&quot;width&quot;:718}"/>
</p:tagLst>
</file>

<file path=ppt/tags/tag701.xml><?xml version="1.0" encoding="utf-8"?>
<p:tagLst xmlns:p="http://schemas.openxmlformats.org/presentationml/2006/main">
  <p:tag name="AS_UNIQUEID" val="5013"/>
  <p:tag name="KSO_WM_BEAUTIFY_FLAG" val=""/>
  <p:tag name="KSO_WM_DIAGRAM_VIRTUALLY_FRAME" val="{&quot;height&quot;:361.528188976378,&quot;left&quot;:121,&quot;top&quot;:118.59480314960629,&quot;width&quot;:718}"/>
</p:tagLst>
</file>

<file path=ppt/tags/tag702.xml><?xml version="1.0" encoding="utf-8"?>
<p:tagLst xmlns:p="http://schemas.openxmlformats.org/presentationml/2006/main">
  <p:tag name="AS_UNIQUEID" val="136"/>
  <p:tag name="KSO_WM_BEAUTIFY_FLAG" val=""/>
</p:tagLst>
</file>

<file path=ppt/tags/tag703.xml><?xml version="1.0" encoding="utf-8"?>
<p:tagLst xmlns:p="http://schemas.openxmlformats.org/presentationml/2006/main">
  <p:tag name="AS_UNIQUEID" val="5014"/>
  <p:tag name="KSO_WM_BEAUTIFY_FLAG" val=""/>
</p:tagLst>
</file>

<file path=ppt/tags/tag704.xml><?xml version="1.0" encoding="utf-8"?>
<p:tagLst xmlns:p="http://schemas.openxmlformats.org/presentationml/2006/main">
  <p:tag name="AS_UNIQUEID" val="5015"/>
  <p:tag name="KSO_WM_BEAUTIFY_FLAG" val=""/>
</p:tagLst>
</file>

<file path=ppt/tags/tag705.xml><?xml version="1.0" encoding="utf-8"?>
<p:tagLst xmlns:p="http://schemas.openxmlformats.org/presentationml/2006/main">
  <p:tag name="AS_UNIQUEID" val="5016"/>
</p:tagLst>
</file>

<file path=ppt/tags/tag706.xml><?xml version="1.0" encoding="utf-8"?>
<p:tagLst xmlns:p="http://schemas.openxmlformats.org/presentationml/2006/main">
  <p:tag name="AS_UNIQUEID" val="5017"/>
</p:tagLst>
</file>

<file path=ppt/tags/tag707.xml><?xml version="1.0" encoding="utf-8"?>
<p:tagLst xmlns:p="http://schemas.openxmlformats.org/presentationml/2006/main">
  <p:tag name="AS_UNIQUEID" val="5018"/>
</p:tagLst>
</file>

<file path=ppt/tags/tag708.xml><?xml version="1.0" encoding="utf-8"?>
<p:tagLst xmlns:p="http://schemas.openxmlformats.org/presentationml/2006/main">
  <p:tag name="AS_UNIQUEID" val="5019"/>
</p:tagLst>
</file>

<file path=ppt/tags/tag709.xml><?xml version="1.0" encoding="utf-8"?>
<p:tagLst xmlns:p="http://schemas.openxmlformats.org/presentationml/2006/main">
  <p:tag name="AS_UNIQUEID" val="5020"/>
</p:tagLst>
</file>

<file path=ppt/tags/tag71.xml><?xml version="1.0" encoding="utf-8"?>
<p:tagLst xmlns:p="http://schemas.openxmlformats.org/presentationml/2006/main">
  <p:tag name="AS_UNIQUEID" val="4481"/>
</p:tagLst>
</file>

<file path=ppt/tags/tag710.xml><?xml version="1.0" encoding="utf-8"?>
<p:tagLst xmlns:p="http://schemas.openxmlformats.org/presentationml/2006/main">
  <p:tag name="AS_UNIQUEID" val="5021"/>
  <p:tag name="KSO_WM_BEAUTIFY_FLAG" val=""/>
</p:tagLst>
</file>

<file path=ppt/tags/tag711.xml><?xml version="1.0" encoding="utf-8"?>
<p:tagLst xmlns:p="http://schemas.openxmlformats.org/presentationml/2006/main">
  <p:tag name="AS_UNIQUEID" val="5022"/>
</p:tagLst>
</file>

<file path=ppt/tags/tag712.xml><?xml version="1.0" encoding="utf-8"?>
<p:tagLst xmlns:p="http://schemas.openxmlformats.org/presentationml/2006/main">
  <p:tag name="AS_UNIQUEID" val="5023"/>
  <p:tag name="KSO_WM_BEAUTIFY_FLAG" val=""/>
</p:tagLst>
</file>

<file path=ppt/tags/tag713.xml><?xml version="1.0" encoding="utf-8"?>
<p:tagLst xmlns:p="http://schemas.openxmlformats.org/presentationml/2006/main">
  <p:tag name="AS_UNIQUEID" val="5024"/>
</p:tagLst>
</file>

<file path=ppt/tags/tag714.xml><?xml version="1.0" encoding="utf-8"?>
<p:tagLst xmlns:p="http://schemas.openxmlformats.org/presentationml/2006/main">
  <p:tag name="AS_UNIQUEID" val="5025"/>
  <p:tag name="KSO_WM_BEAUTIFY_FLAG" val=""/>
</p:tagLst>
</file>

<file path=ppt/tags/tag715.xml><?xml version="1.0" encoding="utf-8"?>
<p:tagLst xmlns:p="http://schemas.openxmlformats.org/presentationml/2006/main">
  <p:tag name="AS_UNIQUEID" val="5026"/>
  <p:tag name="KSO_WM_BEAUTIFY_FLAG" val=""/>
</p:tagLst>
</file>

<file path=ppt/tags/tag716.xml><?xml version="1.0" encoding="utf-8"?>
<p:tagLst xmlns:p="http://schemas.openxmlformats.org/presentationml/2006/main">
  <p:tag name="AS_UNIQUEID" val="5027"/>
</p:tagLst>
</file>

<file path=ppt/tags/tag717.xml><?xml version="1.0" encoding="utf-8"?>
<p:tagLst xmlns:p="http://schemas.openxmlformats.org/presentationml/2006/main">
  <p:tag name="AS_UNIQUEID" val="5028"/>
</p:tagLst>
</file>

<file path=ppt/tags/tag718.xml><?xml version="1.0" encoding="utf-8"?>
<p:tagLst xmlns:p="http://schemas.openxmlformats.org/presentationml/2006/main">
  <p:tag name="AS_UNIQUEID" val="5029"/>
  <p:tag name="KSO_WM_DIAGRAM_VIRTUALLY_FRAME" val="{&quot;height&quot;:361.528188976378,&quot;left&quot;:121,&quot;top&quot;:118.59480314960629,&quot;width&quot;:718}"/>
</p:tagLst>
</file>

<file path=ppt/tags/tag719.xml><?xml version="1.0" encoding="utf-8"?>
<p:tagLst xmlns:p="http://schemas.openxmlformats.org/presentationml/2006/main">
  <p:tag name="AS_UNIQUEID" val="5030"/>
  <p:tag name="KSO_WM_BEAUTIFY_FLAG" val=""/>
  <p:tag name="KSO_WM_DIAGRAM_VIRTUALLY_FRAME" val="{&quot;height&quot;:361.528188976378,&quot;left&quot;:121,&quot;top&quot;:118.59480314960629,&quot;width&quot;:718}"/>
</p:tagLst>
</file>

<file path=ppt/tags/tag72.xml><?xml version="1.0" encoding="utf-8"?>
<p:tagLst xmlns:p="http://schemas.openxmlformats.org/presentationml/2006/main">
  <p:tag name="AS_UNIQUEID" val="4482"/>
  <p:tag name="KSO_WM_BEAUTIFY_FLAG" val=""/>
</p:tagLst>
</file>

<file path=ppt/tags/tag720.xml><?xml version="1.0" encoding="utf-8"?>
<p:tagLst xmlns:p="http://schemas.openxmlformats.org/presentationml/2006/main">
  <p:tag name="AS_UNIQUEID" val="5031"/>
  <p:tag name="KSO_WM_BEAUTIFY_FLAG" val=""/>
  <p:tag name="KSO_WM_DIAGRAM_VIRTUALLY_FRAME" val="{&quot;height&quot;:361.528188976378,&quot;left&quot;:121,&quot;top&quot;:118.59480314960629,&quot;width&quot;:718}"/>
</p:tagLst>
</file>

<file path=ppt/tags/tag721.xml><?xml version="1.0" encoding="utf-8"?>
<p:tagLst xmlns:p="http://schemas.openxmlformats.org/presentationml/2006/main">
  <p:tag name="AS_UNIQUEID" val="5032"/>
  <p:tag name="KSO_WM_BEAUTIFY_FLAG" val=""/>
  <p:tag name="KSO_WM_DIAGRAM_VIRTUALLY_FRAME" val="{&quot;height&quot;:361.528188976378,&quot;left&quot;:121,&quot;top&quot;:118.59480314960629,&quot;width&quot;:718}"/>
</p:tagLst>
</file>

<file path=ppt/tags/tag722.xml><?xml version="1.0" encoding="utf-8"?>
<p:tagLst xmlns:p="http://schemas.openxmlformats.org/presentationml/2006/main">
  <p:tag name="AS_UNIQUEID" val="136"/>
  <p:tag name="KSO_WM_BEAUTIFY_FLAG" val=""/>
</p:tagLst>
</file>

<file path=ppt/tags/tag723.xml><?xml version="1.0" encoding="utf-8"?>
<p:tagLst xmlns:p="http://schemas.openxmlformats.org/presentationml/2006/main">
  <p:tag name="AS_UNIQUEID" val="5033"/>
  <p:tag name="KSO_WM_BEAUTIFY_FLAG" val=""/>
  <p:tag name="KSO_WM_DIAGRAM_VIRTUALLY_FRAME" val="{&quot;height&quot;:361.528188976378,&quot;left&quot;:121,&quot;top&quot;:118.59480314960629,&quot;width&quot;:718}"/>
</p:tagLst>
</file>

<file path=ppt/tags/tag724.xml><?xml version="1.0" encoding="utf-8"?>
<p:tagLst xmlns:p="http://schemas.openxmlformats.org/presentationml/2006/main">
  <p:tag name="AS_UNIQUEID" val="5034"/>
  <p:tag name="KSO_WM_BEAUTIFY_FLAG" val=""/>
</p:tagLst>
</file>

<file path=ppt/tags/tag725.xml><?xml version="1.0" encoding="utf-8"?>
<p:tagLst xmlns:p="http://schemas.openxmlformats.org/presentationml/2006/main">
  <p:tag name="AS_UNIQUEID" val="5035"/>
  <p:tag name="KSO_WM_BEAUTIFY_FLAG" val=""/>
</p:tagLst>
</file>

<file path=ppt/tags/tag726.xml><?xml version="1.0" encoding="utf-8"?>
<p:tagLst xmlns:p="http://schemas.openxmlformats.org/presentationml/2006/main">
  <p:tag name="AS_UNIQUEID" val="5036"/>
  <p:tag name="KSO_WM_BEAUTIFY_FLAG" val=""/>
</p:tagLst>
</file>

<file path=ppt/tags/tag727.xml><?xml version="1.0" encoding="utf-8"?>
<p:tagLst xmlns:p="http://schemas.openxmlformats.org/presentationml/2006/main">
  <p:tag name="AS_UNIQUEID" val="5037"/>
  <p:tag name="KSO_WM_BEAUTIFY_FLAG" val=""/>
</p:tagLst>
</file>

<file path=ppt/tags/tag728.xml><?xml version="1.0" encoding="utf-8"?>
<p:tagLst xmlns:p="http://schemas.openxmlformats.org/presentationml/2006/main">
  <p:tag name="AS_UNIQUEID" val="5038"/>
</p:tagLst>
</file>

<file path=ppt/tags/tag729.xml><?xml version="1.0" encoding="utf-8"?>
<p:tagLst xmlns:p="http://schemas.openxmlformats.org/presentationml/2006/main">
  <p:tag name="AS_UNIQUEID" val="5039"/>
</p:tagLst>
</file>

<file path=ppt/tags/tag73.xml><?xml version="1.0" encoding="utf-8"?>
<p:tagLst xmlns:p="http://schemas.openxmlformats.org/presentationml/2006/main">
  <p:tag name="AS_UNIQUEID" val="4483"/>
  <p:tag name="KSO_WM_BEAUTIFY_FLAG" val=""/>
</p:tagLst>
</file>

<file path=ppt/tags/tag730.xml><?xml version="1.0" encoding="utf-8"?>
<p:tagLst xmlns:p="http://schemas.openxmlformats.org/presentationml/2006/main">
  <p:tag name="AS_UNIQUEID" val="5040"/>
</p:tagLst>
</file>

<file path=ppt/tags/tag731.xml><?xml version="1.0" encoding="utf-8"?>
<p:tagLst xmlns:p="http://schemas.openxmlformats.org/presentationml/2006/main">
  <p:tag name="AS_UNIQUEID" val="5041"/>
</p:tagLst>
</file>

<file path=ppt/tags/tag732.xml><?xml version="1.0" encoding="utf-8"?>
<p:tagLst xmlns:p="http://schemas.openxmlformats.org/presentationml/2006/main">
  <p:tag name="AS_UNIQUEID" val="5042"/>
  <p:tag name="KSO_WM_BEAUTIFY_FLAG" val=""/>
</p:tagLst>
</file>

<file path=ppt/tags/tag733.xml><?xml version="1.0" encoding="utf-8"?>
<p:tagLst xmlns:p="http://schemas.openxmlformats.org/presentationml/2006/main">
  <p:tag name="AS_UNIQUEID" val="5043"/>
</p:tagLst>
</file>

<file path=ppt/tags/tag734.xml><?xml version="1.0" encoding="utf-8"?>
<p:tagLst xmlns:p="http://schemas.openxmlformats.org/presentationml/2006/main">
  <p:tag name="AS_UNIQUEID" val="5044"/>
  <p:tag name="KSO_WM_BEAUTIFY_FLAG" val=""/>
</p:tagLst>
</file>

<file path=ppt/tags/tag735.xml><?xml version="1.0" encoding="utf-8"?>
<p:tagLst xmlns:p="http://schemas.openxmlformats.org/presentationml/2006/main">
  <p:tag name="AS_UNIQUEID" val="5045"/>
</p:tagLst>
</file>

<file path=ppt/tags/tag736.xml><?xml version="1.0" encoding="utf-8"?>
<p:tagLst xmlns:p="http://schemas.openxmlformats.org/presentationml/2006/main">
  <p:tag name="AS_UNIQUEID" val="5046"/>
  <p:tag name="KSO_WM_BEAUTIFY_FLAG" val=""/>
</p:tagLst>
</file>

<file path=ppt/tags/tag737.xml><?xml version="1.0" encoding="utf-8"?>
<p:tagLst xmlns:p="http://schemas.openxmlformats.org/presentationml/2006/main">
  <p:tag name="AS_UNIQUEID" val="5047"/>
  <p:tag name="KSO_WM_BEAUTIFY_FLAG" val=""/>
</p:tagLst>
</file>

<file path=ppt/tags/tag738.xml><?xml version="1.0" encoding="utf-8"?>
<p:tagLst xmlns:p="http://schemas.openxmlformats.org/presentationml/2006/main">
  <p:tag name="AS_UNIQUEID" val="5048"/>
</p:tagLst>
</file>

<file path=ppt/tags/tag739.xml><?xml version="1.0" encoding="utf-8"?>
<p:tagLst xmlns:p="http://schemas.openxmlformats.org/presentationml/2006/main">
  <p:tag name="AS_UNIQUEID" val="5049"/>
</p:tagLst>
</file>

<file path=ppt/tags/tag74.xml><?xml version="1.0" encoding="utf-8"?>
<p:tagLst xmlns:p="http://schemas.openxmlformats.org/presentationml/2006/main">
  <p:tag name="AS_UNIQUEID" val="4484"/>
</p:tagLst>
</file>

<file path=ppt/tags/tag740.xml><?xml version="1.0" encoding="utf-8"?>
<p:tagLst xmlns:p="http://schemas.openxmlformats.org/presentationml/2006/main">
  <p:tag name="AS_UNIQUEID" val="5050"/>
  <p:tag name="KSO_WM_DIAGRAM_VIRTUALLY_FRAME" val="{&quot;height&quot;:361.528188976378,&quot;left&quot;:121,&quot;top&quot;:118.59480314960629,&quot;width&quot;:718}"/>
</p:tagLst>
</file>

<file path=ppt/tags/tag741.xml><?xml version="1.0" encoding="utf-8"?>
<p:tagLst xmlns:p="http://schemas.openxmlformats.org/presentationml/2006/main">
  <p:tag name="AS_UNIQUEID" val="5051"/>
  <p:tag name="KSO_WM_BEAUTIFY_FLAG" val=""/>
  <p:tag name="KSO_WM_DIAGRAM_VIRTUALLY_FRAME" val="{&quot;height&quot;:361.528188976378,&quot;left&quot;:121,&quot;top&quot;:118.59480314960629,&quot;width&quot;:718}"/>
</p:tagLst>
</file>

<file path=ppt/tags/tag742.xml><?xml version="1.0" encoding="utf-8"?>
<p:tagLst xmlns:p="http://schemas.openxmlformats.org/presentationml/2006/main">
  <p:tag name="AS_UNIQUEID" val="5052"/>
  <p:tag name="KSO_WM_BEAUTIFY_FLAG" val=""/>
  <p:tag name="KSO_WM_DIAGRAM_VIRTUALLY_FRAME" val="{&quot;height&quot;:361.528188976378,&quot;left&quot;:121,&quot;top&quot;:118.59480314960629,&quot;width&quot;:718}"/>
</p:tagLst>
</file>

<file path=ppt/tags/tag743.xml><?xml version="1.0" encoding="utf-8"?>
<p:tagLst xmlns:p="http://schemas.openxmlformats.org/presentationml/2006/main">
  <p:tag name="AS_UNIQUEID" val="5053"/>
  <p:tag name="KSO_WM_BEAUTIFY_FLAG" val=""/>
  <p:tag name="KSO_WM_DIAGRAM_VIRTUALLY_FRAME" val="{&quot;height&quot;:361.528188976378,&quot;left&quot;:121,&quot;top&quot;:118.59480314960629,&quot;width&quot;:718}"/>
</p:tagLst>
</file>

<file path=ppt/tags/tag744.xml><?xml version="1.0" encoding="utf-8"?>
<p:tagLst xmlns:p="http://schemas.openxmlformats.org/presentationml/2006/main">
  <p:tag name="AS_UNIQUEID" val="136"/>
  <p:tag name="KSO_WM_BEAUTIFY_FLAG" val=""/>
</p:tagLst>
</file>

<file path=ppt/tags/tag745.xml><?xml version="1.0" encoding="utf-8"?>
<p:tagLst xmlns:p="http://schemas.openxmlformats.org/presentationml/2006/main">
  <p:tag name="AS_UNIQUEID" val="5054"/>
  <p:tag name="KSO_WM_BEAUTIFY_FLAG" val=""/>
  <p:tag name="KSO_WM_DIAGRAM_VIRTUALLY_FRAME" val="{&quot;height&quot;:361.528188976378,&quot;left&quot;:121,&quot;top&quot;:118.59480314960629,&quot;width&quot;:718}"/>
</p:tagLst>
</file>

<file path=ppt/tags/tag746.xml><?xml version="1.0" encoding="utf-8"?>
<p:tagLst xmlns:p="http://schemas.openxmlformats.org/presentationml/2006/main">
  <p:tag name="AS_UNIQUEID" val="5055"/>
  <p:tag name="KSO_WM_BEAUTIFY_FLAG" val=""/>
</p:tagLst>
</file>

<file path=ppt/tags/tag747.xml><?xml version="1.0" encoding="utf-8"?>
<p:tagLst xmlns:p="http://schemas.openxmlformats.org/presentationml/2006/main">
  <p:tag name="AS_UNIQUEID" val="5056"/>
  <p:tag name="KSO_WM_BEAUTIFY_FLAG" val=""/>
</p:tagLst>
</file>

<file path=ppt/tags/tag748.xml><?xml version="1.0" encoding="utf-8"?>
<p:tagLst xmlns:p="http://schemas.openxmlformats.org/presentationml/2006/main">
  <p:tag name="AS_UNIQUEID" val="5057"/>
</p:tagLst>
</file>

<file path=ppt/tags/tag749.xml><?xml version="1.0" encoding="utf-8"?>
<p:tagLst xmlns:p="http://schemas.openxmlformats.org/presentationml/2006/main">
  <p:tag name="AS_UNIQUEID" val="5058"/>
</p:tagLst>
</file>

<file path=ppt/tags/tag75.xml><?xml version="1.0" encoding="utf-8"?>
<p:tagLst xmlns:p="http://schemas.openxmlformats.org/presentationml/2006/main">
  <p:tag name="AS_UNIQUEID" val="4414"/>
</p:tagLst>
</file>

<file path=ppt/tags/tag750.xml><?xml version="1.0" encoding="utf-8"?>
<p:tagLst xmlns:p="http://schemas.openxmlformats.org/presentationml/2006/main">
  <p:tag name="AS_UNIQUEID" val="5059"/>
</p:tagLst>
</file>

<file path=ppt/tags/tag751.xml><?xml version="1.0" encoding="utf-8"?>
<p:tagLst xmlns:p="http://schemas.openxmlformats.org/presentationml/2006/main">
  <p:tag name="AS_UNIQUEID" val="5060"/>
</p:tagLst>
</file>

<file path=ppt/tags/tag752.xml><?xml version="1.0" encoding="utf-8"?>
<p:tagLst xmlns:p="http://schemas.openxmlformats.org/presentationml/2006/main">
  <p:tag name="AS_UNIQUEID" val="5061"/>
</p:tagLst>
</file>

<file path=ppt/tags/tag753.xml><?xml version="1.0" encoding="utf-8"?>
<p:tagLst xmlns:p="http://schemas.openxmlformats.org/presentationml/2006/main">
  <p:tag name="AS_UNIQUEID" val="5062"/>
  <p:tag name="KSO_WM_BEAUTIFY_FLAG" val=""/>
</p:tagLst>
</file>

<file path=ppt/tags/tag754.xml><?xml version="1.0" encoding="utf-8"?>
<p:tagLst xmlns:p="http://schemas.openxmlformats.org/presentationml/2006/main">
  <p:tag name="AS_UNIQUEID" val="5063"/>
</p:tagLst>
</file>

<file path=ppt/tags/tag755.xml><?xml version="1.0" encoding="utf-8"?>
<p:tagLst xmlns:p="http://schemas.openxmlformats.org/presentationml/2006/main">
  <p:tag name="AS_UNIQUEID" val="5064"/>
  <p:tag name="KSO_WM_BEAUTIFY_FLAG" val=""/>
</p:tagLst>
</file>

<file path=ppt/tags/tag756.xml><?xml version="1.0" encoding="utf-8"?>
<p:tagLst xmlns:p="http://schemas.openxmlformats.org/presentationml/2006/main">
  <p:tag name="AS_UNIQUEID" val="5065"/>
</p:tagLst>
</file>

<file path=ppt/tags/tag757.xml><?xml version="1.0" encoding="utf-8"?>
<p:tagLst xmlns:p="http://schemas.openxmlformats.org/presentationml/2006/main">
  <p:tag name="AS_UNIQUEID" val="5066"/>
  <p:tag name="KSO_WM_BEAUTIFY_FLAG" val=""/>
</p:tagLst>
</file>

<file path=ppt/tags/tag758.xml><?xml version="1.0" encoding="utf-8"?>
<p:tagLst xmlns:p="http://schemas.openxmlformats.org/presentationml/2006/main">
  <p:tag name="AS_UNIQUEID" val="5067"/>
  <p:tag name="KSO_WM_BEAUTIFY_FLAG" val=""/>
</p:tagLst>
</file>

<file path=ppt/tags/tag759.xml><?xml version="1.0" encoding="utf-8"?>
<p:tagLst xmlns:p="http://schemas.openxmlformats.org/presentationml/2006/main">
  <p:tag name="AS_UNIQUEID" val="5068"/>
</p:tagLst>
</file>

<file path=ppt/tags/tag76.xml><?xml version="1.0" encoding="utf-8"?>
<p:tagLst xmlns:p="http://schemas.openxmlformats.org/presentationml/2006/main">
  <p:tag name="AS_UNIQUEID" val="4485"/>
</p:tagLst>
</file>

<file path=ppt/tags/tag760.xml><?xml version="1.0" encoding="utf-8"?>
<p:tagLst xmlns:p="http://schemas.openxmlformats.org/presentationml/2006/main">
  <p:tag name="AS_UNIQUEID" val="5069"/>
</p:tagLst>
</file>

<file path=ppt/tags/tag761.xml><?xml version="1.0" encoding="utf-8"?>
<p:tagLst xmlns:p="http://schemas.openxmlformats.org/presentationml/2006/main">
  <p:tag name="AS_UNIQUEID" val="5070"/>
  <p:tag name="KSO_WM_DIAGRAM_VIRTUALLY_FRAME" val="{&quot;height&quot;:361.528188976378,&quot;left&quot;:121,&quot;top&quot;:118.59480314960629,&quot;width&quot;:718}"/>
</p:tagLst>
</file>

<file path=ppt/tags/tag762.xml><?xml version="1.0" encoding="utf-8"?>
<p:tagLst xmlns:p="http://schemas.openxmlformats.org/presentationml/2006/main">
  <p:tag name="AS_UNIQUEID" val="5071"/>
  <p:tag name="KSO_WM_BEAUTIFY_FLAG" val=""/>
  <p:tag name="KSO_WM_DIAGRAM_VIRTUALLY_FRAME" val="{&quot;height&quot;:361.528188976378,&quot;left&quot;:121,&quot;top&quot;:118.59480314960629,&quot;width&quot;:718}"/>
</p:tagLst>
</file>

<file path=ppt/tags/tag763.xml><?xml version="1.0" encoding="utf-8"?>
<p:tagLst xmlns:p="http://schemas.openxmlformats.org/presentationml/2006/main">
  <p:tag name="AS_UNIQUEID" val="5072"/>
  <p:tag name="KSO_WM_BEAUTIFY_FLAG" val=""/>
  <p:tag name="KSO_WM_DIAGRAM_VIRTUALLY_FRAME" val="{&quot;height&quot;:361.528188976378,&quot;left&quot;:121,&quot;top&quot;:118.59480314960629,&quot;width&quot;:718}"/>
</p:tagLst>
</file>

<file path=ppt/tags/tag764.xml><?xml version="1.0" encoding="utf-8"?>
<p:tagLst xmlns:p="http://schemas.openxmlformats.org/presentationml/2006/main">
  <p:tag name="AS_UNIQUEID" val="5073"/>
  <p:tag name="KSO_WM_BEAUTIFY_FLAG" val=""/>
  <p:tag name="KSO_WM_DIAGRAM_VIRTUALLY_FRAME" val="{&quot;height&quot;:361.528188976378,&quot;left&quot;:121,&quot;top&quot;:118.59480314960629,&quot;width&quot;:718}"/>
</p:tagLst>
</file>

<file path=ppt/tags/tag765.xml><?xml version="1.0" encoding="utf-8"?>
<p:tagLst xmlns:p="http://schemas.openxmlformats.org/presentationml/2006/main">
  <p:tag name="AS_UNIQUEID" val="136"/>
  <p:tag name="KSO_WM_BEAUTIFY_FLAG" val=""/>
</p:tagLst>
</file>

<file path=ppt/tags/tag766.xml><?xml version="1.0" encoding="utf-8"?>
<p:tagLst xmlns:p="http://schemas.openxmlformats.org/presentationml/2006/main">
  <p:tag name="AS_UNIQUEID" val="5074"/>
  <p:tag name="KSO_WM_BEAUTIFY_FLAG" val=""/>
</p:tagLst>
</file>

<file path=ppt/tags/tag767.xml><?xml version="1.0" encoding="utf-8"?>
<p:tagLst xmlns:p="http://schemas.openxmlformats.org/presentationml/2006/main">
  <p:tag name="AS_UNIQUEID" val="5075"/>
  <p:tag name="KSO_WM_BEAUTIFY_FLAG" val=""/>
</p:tagLst>
</file>

<file path=ppt/tags/tag768.xml><?xml version="1.0" encoding="utf-8"?>
<p:tagLst xmlns:p="http://schemas.openxmlformats.org/presentationml/2006/main">
  <p:tag name="AS_UNIQUEID" val="5076"/>
  <p:tag name="KSO_WM_BEAUTIFY_FLAG" val=""/>
</p:tagLst>
</file>

<file path=ppt/tags/tag769.xml><?xml version="1.0" encoding="utf-8"?>
<p:tagLst xmlns:p="http://schemas.openxmlformats.org/presentationml/2006/main">
  <p:tag name="AS_UNIQUEID" val="5077"/>
</p:tagLst>
</file>

<file path=ppt/tags/tag77.xml><?xml version="1.0" encoding="utf-8"?>
<p:tagLst xmlns:p="http://schemas.openxmlformats.org/presentationml/2006/main">
  <p:tag name="AS_UNIQUEID" val="4486"/>
  <p:tag name="KSO_WM_BEAUTIFY_FLAG" val=""/>
</p:tagLst>
</file>

<file path=ppt/tags/tag770.xml><?xml version="1.0" encoding="utf-8"?>
<p:tagLst xmlns:p="http://schemas.openxmlformats.org/presentationml/2006/main">
  <p:tag name="AS_UNIQUEID" val="5078"/>
</p:tagLst>
</file>

<file path=ppt/tags/tag771.xml><?xml version="1.0" encoding="utf-8"?>
<p:tagLst xmlns:p="http://schemas.openxmlformats.org/presentationml/2006/main">
  <p:tag name="AS_UNIQUEID" val="5079"/>
</p:tagLst>
</file>

<file path=ppt/tags/tag772.xml><?xml version="1.0" encoding="utf-8"?>
<p:tagLst xmlns:p="http://schemas.openxmlformats.org/presentationml/2006/main">
  <p:tag name="AS_UNIQUEID" val="5080"/>
</p:tagLst>
</file>

<file path=ppt/tags/tag773.xml><?xml version="1.0" encoding="utf-8"?>
<p:tagLst xmlns:p="http://schemas.openxmlformats.org/presentationml/2006/main">
  <p:tag name="AS_UNIQUEID" val="5081"/>
  <p:tag name="KSO_WM_BEAUTIFY_FLAG" val=""/>
</p:tagLst>
</file>

<file path=ppt/tags/tag774.xml><?xml version="1.0" encoding="utf-8"?>
<p:tagLst xmlns:p="http://schemas.openxmlformats.org/presentationml/2006/main">
  <p:tag name="AS_UNIQUEID" val="5082"/>
</p:tagLst>
</file>

<file path=ppt/tags/tag775.xml><?xml version="1.0" encoding="utf-8"?>
<p:tagLst xmlns:p="http://schemas.openxmlformats.org/presentationml/2006/main">
  <p:tag name="AS_UNIQUEID" val="5083"/>
  <p:tag name="KSO_WM_BEAUTIFY_FLAG" val=""/>
</p:tagLst>
</file>

<file path=ppt/tags/tag776.xml><?xml version="1.0" encoding="utf-8"?>
<p:tagLst xmlns:p="http://schemas.openxmlformats.org/presentationml/2006/main">
  <p:tag name="AS_UNIQUEID" val="5084"/>
</p:tagLst>
</file>

<file path=ppt/tags/tag777.xml><?xml version="1.0" encoding="utf-8"?>
<p:tagLst xmlns:p="http://schemas.openxmlformats.org/presentationml/2006/main">
  <p:tag name="AS_UNIQUEID" val="5085"/>
  <p:tag name="KSO_WM_BEAUTIFY_FLAG" val=""/>
</p:tagLst>
</file>

<file path=ppt/tags/tag778.xml><?xml version="1.0" encoding="utf-8"?>
<p:tagLst xmlns:p="http://schemas.openxmlformats.org/presentationml/2006/main">
  <p:tag name="AS_UNIQUEID" val="5086"/>
  <p:tag name="KSO_WM_BEAUTIFY_FLAG" val=""/>
</p:tagLst>
</file>

<file path=ppt/tags/tag779.xml><?xml version="1.0" encoding="utf-8"?>
<p:tagLst xmlns:p="http://schemas.openxmlformats.org/presentationml/2006/main">
  <p:tag name="AS_UNIQUEID" val="5087"/>
</p:tagLst>
</file>

<file path=ppt/tags/tag78.xml><?xml version="1.0" encoding="utf-8"?>
<p:tagLst xmlns:p="http://schemas.openxmlformats.org/presentationml/2006/main">
  <p:tag name="AS_UNIQUEID" val="4487"/>
  <p:tag name="KSO_WM_BEAUTIFY_FLAG" val=""/>
</p:tagLst>
</file>

<file path=ppt/tags/tag780.xml><?xml version="1.0" encoding="utf-8"?>
<p:tagLst xmlns:p="http://schemas.openxmlformats.org/presentationml/2006/main">
  <p:tag name="AS_UNIQUEID" val="5088"/>
</p:tagLst>
</file>

<file path=ppt/tags/tag781.xml><?xml version="1.0" encoding="utf-8"?>
<p:tagLst xmlns:p="http://schemas.openxmlformats.org/presentationml/2006/main">
  <p:tag name="AS_UNIQUEID" val="5089"/>
  <p:tag name="KSO_WM_DIAGRAM_VIRTUALLY_FRAME" val="{&quot;height&quot;:361.528188976378,&quot;left&quot;:121,&quot;top&quot;:118.59480314960629,&quot;width&quot;:718}"/>
</p:tagLst>
</file>

<file path=ppt/tags/tag782.xml><?xml version="1.0" encoding="utf-8"?>
<p:tagLst xmlns:p="http://schemas.openxmlformats.org/presentationml/2006/main">
  <p:tag name="AS_UNIQUEID" val="5090"/>
  <p:tag name="KSO_WM_BEAUTIFY_FLAG" val=""/>
  <p:tag name="KSO_WM_DIAGRAM_VIRTUALLY_FRAME" val="{&quot;height&quot;:361.528188976378,&quot;left&quot;:121,&quot;top&quot;:118.59480314960629,&quot;width&quot;:718}"/>
</p:tagLst>
</file>

<file path=ppt/tags/tag783.xml><?xml version="1.0" encoding="utf-8"?>
<p:tagLst xmlns:p="http://schemas.openxmlformats.org/presentationml/2006/main">
  <p:tag name="AS_UNIQUEID" val="5091"/>
  <p:tag name="KSO_WM_BEAUTIFY_FLAG" val=""/>
  <p:tag name="KSO_WM_DIAGRAM_VIRTUALLY_FRAME" val="{&quot;height&quot;:361.528188976378,&quot;left&quot;:121,&quot;top&quot;:118.59480314960629,&quot;width&quot;:718}"/>
</p:tagLst>
</file>

<file path=ppt/tags/tag784.xml><?xml version="1.0" encoding="utf-8"?>
<p:tagLst xmlns:p="http://schemas.openxmlformats.org/presentationml/2006/main">
  <p:tag name="AS_UNIQUEID" val="5092"/>
  <p:tag name="KSO_WM_BEAUTIFY_FLAG" val=""/>
  <p:tag name="KSO_WM_DIAGRAM_VIRTUALLY_FRAME" val="{&quot;height&quot;:361.528188976378,&quot;left&quot;:121,&quot;top&quot;:118.59480314960629,&quot;width&quot;:718}"/>
</p:tagLst>
</file>

<file path=ppt/tags/tag785.xml><?xml version="1.0" encoding="utf-8"?>
<p:tagLst xmlns:p="http://schemas.openxmlformats.org/presentationml/2006/main">
  <p:tag name="AS_UNIQUEID" val="136"/>
  <p:tag name="KSO_WM_BEAUTIFY_FLAG" val=""/>
</p:tagLst>
</file>

<file path=ppt/tags/tag786.xml><?xml version="1.0" encoding="utf-8"?>
<p:tagLst xmlns:p="http://schemas.openxmlformats.org/presentationml/2006/main">
  <p:tag name="AS_UNIQUEID" val="5093"/>
  <p:tag name="KSO_WM_BEAUTIFY_FLAG" val=""/>
</p:tagLst>
</file>

<file path=ppt/tags/tag787.xml><?xml version="1.0" encoding="utf-8"?>
<p:tagLst xmlns:p="http://schemas.openxmlformats.org/presentationml/2006/main">
  <p:tag name="AS_UNIQUEID" val="5094"/>
  <p:tag name="KSO_WM_BEAUTIFY_FLAG" val=""/>
</p:tagLst>
</file>

<file path=ppt/tags/tag788.xml><?xml version="1.0" encoding="utf-8"?>
<p:tagLst xmlns:p="http://schemas.openxmlformats.org/presentationml/2006/main">
  <p:tag name="AS_UNIQUEID" val="5095"/>
  <p:tag name="KSO_WM_BEAUTIFY_FLAG" val=""/>
</p:tagLst>
</file>

<file path=ppt/tags/tag789.xml><?xml version="1.0" encoding="utf-8"?>
<p:tagLst xmlns:p="http://schemas.openxmlformats.org/presentationml/2006/main">
  <p:tag name="AS_UNIQUEID" val="5096"/>
</p:tagLst>
</file>

<file path=ppt/tags/tag79.xml><?xml version="1.0" encoding="utf-8"?>
<p:tagLst xmlns:p="http://schemas.openxmlformats.org/presentationml/2006/main">
  <p:tag name="AS_UNIQUEID" val="4488"/>
  <p:tag name="KSO_WM_BEAUTIFY_FLAG" val=""/>
</p:tagLst>
</file>

<file path=ppt/tags/tag790.xml><?xml version="1.0" encoding="utf-8"?>
<p:tagLst xmlns:p="http://schemas.openxmlformats.org/presentationml/2006/main">
  <p:tag name="AS_UNIQUEID" val="5097"/>
</p:tagLst>
</file>

<file path=ppt/tags/tag791.xml><?xml version="1.0" encoding="utf-8"?>
<p:tagLst xmlns:p="http://schemas.openxmlformats.org/presentationml/2006/main">
  <p:tag name="AS_UNIQUEID" val="5098"/>
</p:tagLst>
</file>

<file path=ppt/tags/tag792.xml><?xml version="1.0" encoding="utf-8"?>
<p:tagLst xmlns:p="http://schemas.openxmlformats.org/presentationml/2006/main">
  <p:tag name="AS_UNIQUEID" val="5099"/>
</p:tagLst>
</file>

<file path=ppt/tags/tag793.xml><?xml version="1.0" encoding="utf-8"?>
<p:tagLst xmlns:p="http://schemas.openxmlformats.org/presentationml/2006/main">
  <p:tag name="AS_UNIQUEID" val="5100"/>
  <p:tag name="KSO_WM_BEAUTIFY_FLAG" val=""/>
</p:tagLst>
</file>

<file path=ppt/tags/tag794.xml><?xml version="1.0" encoding="utf-8"?>
<p:tagLst xmlns:p="http://schemas.openxmlformats.org/presentationml/2006/main">
  <p:tag name="AS_UNIQUEID" val="5101"/>
</p:tagLst>
</file>

<file path=ppt/tags/tag795.xml><?xml version="1.0" encoding="utf-8"?>
<p:tagLst xmlns:p="http://schemas.openxmlformats.org/presentationml/2006/main">
  <p:tag name="AS_UNIQUEID" val="5102"/>
  <p:tag name="KSO_WM_BEAUTIFY_FLAG" val=""/>
</p:tagLst>
</file>

<file path=ppt/tags/tag796.xml><?xml version="1.0" encoding="utf-8"?>
<p:tagLst xmlns:p="http://schemas.openxmlformats.org/presentationml/2006/main">
  <p:tag name="AS_UNIQUEID" val="5103"/>
</p:tagLst>
</file>

<file path=ppt/tags/tag797.xml><?xml version="1.0" encoding="utf-8"?>
<p:tagLst xmlns:p="http://schemas.openxmlformats.org/presentationml/2006/main">
  <p:tag name="AS_UNIQUEID" val="5104"/>
  <p:tag name="KSO_WM_BEAUTIFY_FLAG" val=""/>
</p:tagLst>
</file>

<file path=ppt/tags/tag798.xml><?xml version="1.0" encoding="utf-8"?>
<p:tagLst xmlns:p="http://schemas.openxmlformats.org/presentationml/2006/main">
  <p:tag name="AS_UNIQUEID" val="5105"/>
  <p:tag name="KSO_WM_BEAUTIFY_FLAG" val=""/>
</p:tagLst>
</file>

<file path=ppt/tags/tag799.xml><?xml version="1.0" encoding="utf-8"?>
<p:tagLst xmlns:p="http://schemas.openxmlformats.org/presentationml/2006/main">
  <p:tag name="AS_UNIQUEID" val="5106"/>
</p:tagLst>
</file>

<file path=ppt/tags/tag8.xml><?xml version="1.0" encoding="utf-8"?>
<p:tagLst xmlns:p="http://schemas.openxmlformats.org/presentationml/2006/main">
  <p:tag name="AS_UNIQUEID" val="4422"/>
</p:tagLst>
</file>

<file path=ppt/tags/tag80.xml><?xml version="1.0" encoding="utf-8"?>
<p:tagLst xmlns:p="http://schemas.openxmlformats.org/presentationml/2006/main">
  <p:tag name="AS_UNIQUEID" val="4489"/>
  <p:tag name="KSO_WM_BEAUTIFY_FLAG" val=""/>
</p:tagLst>
</file>

<file path=ppt/tags/tag800.xml><?xml version="1.0" encoding="utf-8"?>
<p:tagLst xmlns:p="http://schemas.openxmlformats.org/presentationml/2006/main">
  <p:tag name="AS_UNIQUEID" val="5107"/>
  <p:tag name="KSO_WM_BEAUTIFY_FLAG" val=""/>
  <p:tag name="KSO_WM_DIAGRAM_VIRTUALLY_FRAME" val="{&quot;height&quot;:420.84188976377953,&quot;left&quot;:0,&quot;top&quot;:119.15811023622048,&quot;width&quot;:960}"/>
</p:tagLst>
</file>

<file path=ppt/tags/tag801.xml><?xml version="1.0" encoding="utf-8"?>
<p:tagLst xmlns:p="http://schemas.openxmlformats.org/presentationml/2006/main">
  <p:tag name="AS_UNIQUEID" val="5108"/>
  <p:tag name="KSO_WM_BEAUTIFY_FLAG" val=""/>
</p:tagLst>
</file>

<file path=ppt/tags/tag802.xml><?xml version="1.0" encoding="utf-8"?>
<p:tagLst xmlns:p="http://schemas.openxmlformats.org/presentationml/2006/main">
  <p:tag name="AS_UNIQUEID" val="5109"/>
</p:tagLst>
</file>

<file path=ppt/tags/tag803.xml><?xml version="1.0" encoding="utf-8"?>
<p:tagLst xmlns:p="http://schemas.openxmlformats.org/presentationml/2006/main">
  <p:tag name="AS_UNIQUEID" val="5110"/>
</p:tagLst>
</file>

<file path=ppt/tags/tag804.xml><?xml version="1.0" encoding="utf-8"?>
<p:tagLst xmlns:p="http://schemas.openxmlformats.org/presentationml/2006/main">
  <p:tag name="AS_UNIQUEID" val="5111"/>
  <p:tag name="KSO_WM_BEAUTIFY_FLAG" val=""/>
</p:tagLst>
</file>

<file path=ppt/tags/tag805.xml><?xml version="1.0" encoding="utf-8"?>
<p:tagLst xmlns:p="http://schemas.openxmlformats.org/presentationml/2006/main">
  <p:tag name="AS_UNIQUEID" val="5112"/>
</p:tagLst>
</file>

<file path=ppt/tags/tag806.xml><?xml version="1.0" encoding="utf-8"?>
<p:tagLst xmlns:p="http://schemas.openxmlformats.org/presentationml/2006/main">
  <p:tag name="AS_UNIQUEID" val="5113"/>
</p:tagLst>
</file>

<file path=ppt/tags/tag807.xml><?xml version="1.0" encoding="utf-8"?>
<p:tagLst xmlns:p="http://schemas.openxmlformats.org/presentationml/2006/main">
  <p:tag name="AS_UNIQUEID" val="5114"/>
</p:tagLst>
</file>

<file path=ppt/tags/tag808.xml><?xml version="1.0" encoding="utf-8"?>
<p:tagLst xmlns:p="http://schemas.openxmlformats.org/presentationml/2006/main">
  <p:tag name="AS_UNIQUEID" val="5115"/>
</p:tagLst>
</file>

<file path=ppt/tags/tag809.xml><?xml version="1.0" encoding="utf-8"?>
<p:tagLst xmlns:p="http://schemas.openxmlformats.org/presentationml/2006/main">
  <p:tag name="AS_UNIQUEID" val="5116"/>
  <p:tag name="KSO_WM_BEAUTIFY_FLAG" val=""/>
</p:tagLst>
</file>

<file path=ppt/tags/tag81.xml><?xml version="1.0" encoding="utf-8"?>
<p:tagLst xmlns:p="http://schemas.openxmlformats.org/presentationml/2006/main">
  <p:tag name="AS_UNIQUEID" val="4490"/>
  <p:tag name="KSO_WM_BEAUTIFY_FLAG" val=""/>
</p:tagLst>
</file>

<file path=ppt/tags/tag810.xml><?xml version="1.0" encoding="utf-8"?>
<p:tagLst xmlns:p="http://schemas.openxmlformats.org/presentationml/2006/main">
  <p:tag name="AS_UNIQUEID" val="5117"/>
</p:tagLst>
</file>

<file path=ppt/tags/tag811.xml><?xml version="1.0" encoding="utf-8"?>
<p:tagLst xmlns:p="http://schemas.openxmlformats.org/presentationml/2006/main">
  <p:tag name="AS_UNIQUEID" val="5118"/>
  <p:tag name="KSO_WM_BEAUTIFY_FLAG" val=""/>
</p:tagLst>
</file>

<file path=ppt/tags/tag812.xml><?xml version="1.0" encoding="utf-8"?>
<p:tagLst xmlns:p="http://schemas.openxmlformats.org/presentationml/2006/main">
  <p:tag name="AS_UNIQUEID" val="5119"/>
</p:tagLst>
</file>

<file path=ppt/tags/tag813.xml><?xml version="1.0" encoding="utf-8"?>
<p:tagLst xmlns:p="http://schemas.openxmlformats.org/presentationml/2006/main">
  <p:tag name="AS_UNIQUEID" val="5120"/>
  <p:tag name="KSO_WM_BEAUTIFY_FLAG" val=""/>
</p:tagLst>
</file>

<file path=ppt/tags/tag814.xml><?xml version="1.0" encoding="utf-8"?>
<p:tagLst xmlns:p="http://schemas.openxmlformats.org/presentationml/2006/main">
  <p:tag name="AS_UNIQUEID" val="5121"/>
  <p:tag name="KSO_WM_BEAUTIFY_FLAG" val=""/>
</p:tagLst>
</file>

<file path=ppt/tags/tag815.xml><?xml version="1.0" encoding="utf-8"?>
<p:tagLst xmlns:p="http://schemas.openxmlformats.org/presentationml/2006/main">
  <p:tag name="AS_UNIQUEID" val="5122"/>
</p:tagLst>
</file>

<file path=ppt/tags/tag816.xml><?xml version="1.0" encoding="utf-8"?>
<p:tagLst xmlns:p="http://schemas.openxmlformats.org/presentationml/2006/main">
  <p:tag name="AS_UNIQUEID" val="5123"/>
  <p:tag name="KSO_WM_BEAUTIFY_FLAG" val=""/>
  <p:tag name="KSO_WM_DIAGRAM_VIRTUALLY_FRAME" val="{&quot;height&quot;:420.84188976377953,&quot;left&quot;:0,&quot;top&quot;:119.15811023622048,&quot;width&quot;:960}"/>
</p:tagLst>
</file>

<file path=ppt/tags/tag817.xml><?xml version="1.0" encoding="utf-8"?>
<p:tagLst xmlns:p="http://schemas.openxmlformats.org/presentationml/2006/main">
  <p:tag name="AS_UNIQUEID" val="5124"/>
  <p:tag name="KSO_WM_BEAUTIFY_FLAG" val=""/>
</p:tagLst>
</file>

<file path=ppt/tags/tag818.xml><?xml version="1.0" encoding="utf-8"?>
<p:tagLst xmlns:p="http://schemas.openxmlformats.org/presentationml/2006/main">
  <p:tag name="AS_UNIQUEID" val="5125"/>
</p:tagLst>
</file>

<file path=ppt/tags/tag819.xml><?xml version="1.0" encoding="utf-8"?>
<p:tagLst xmlns:p="http://schemas.openxmlformats.org/presentationml/2006/main">
  <p:tag name="AS_UNIQUEID" val="5126"/>
</p:tagLst>
</file>

<file path=ppt/tags/tag82.xml><?xml version="1.0" encoding="utf-8"?>
<p:tagLst xmlns:p="http://schemas.openxmlformats.org/presentationml/2006/main">
  <p:tag name="AS_UNIQUEID" val="4491"/>
</p:tagLst>
</file>

<file path=ppt/tags/tag820.xml><?xml version="1.0" encoding="utf-8"?>
<p:tagLst xmlns:p="http://schemas.openxmlformats.org/presentationml/2006/main">
  <p:tag name="AS_UNIQUEID" val="5127"/>
</p:tagLst>
</file>

<file path=ppt/tags/tag821.xml><?xml version="1.0" encoding="utf-8"?>
<p:tagLst xmlns:p="http://schemas.openxmlformats.org/presentationml/2006/main">
  <p:tag name="AS_UNIQUEID" val="5128"/>
</p:tagLst>
</file>

<file path=ppt/tags/tag822.xml><?xml version="1.0" encoding="utf-8"?>
<p:tagLst xmlns:p="http://schemas.openxmlformats.org/presentationml/2006/main">
  <p:tag name="AS_UNIQUEID" val="5129"/>
</p:tagLst>
</file>

<file path=ppt/tags/tag823.xml><?xml version="1.0" encoding="utf-8"?>
<p:tagLst xmlns:p="http://schemas.openxmlformats.org/presentationml/2006/main">
  <p:tag name="AS_UNIQUEID" val="5130"/>
</p:tagLst>
</file>

<file path=ppt/tags/tag824.xml><?xml version="1.0" encoding="utf-8"?>
<p:tagLst xmlns:p="http://schemas.openxmlformats.org/presentationml/2006/main">
  <p:tag name="AS_UNIQUEID" val="5131"/>
</p:tagLst>
</file>

<file path=ppt/tags/tag825.xml><?xml version="1.0" encoding="utf-8"?>
<p:tagLst xmlns:p="http://schemas.openxmlformats.org/presentationml/2006/main">
  <p:tag name="AS_UNIQUEID" val="5132"/>
</p:tagLst>
</file>

<file path=ppt/tags/tag826.xml><?xml version="1.0" encoding="utf-8"?>
<p:tagLst xmlns:p="http://schemas.openxmlformats.org/presentationml/2006/main">
  <p:tag name="AS_UNIQUEID" val="5133"/>
</p:tagLst>
</file>

<file path=ppt/tags/tag827.xml><?xml version="1.0" encoding="utf-8"?>
<p:tagLst xmlns:p="http://schemas.openxmlformats.org/presentationml/2006/main">
  <p:tag name="AS_UNIQUEID" val="5134"/>
</p:tagLst>
</file>

<file path=ppt/tags/tag828.xml><?xml version="1.0" encoding="utf-8"?>
<p:tagLst xmlns:p="http://schemas.openxmlformats.org/presentationml/2006/main">
  <p:tag name="AS_UNIQUEID" val="5135"/>
</p:tagLst>
</file>

<file path=ppt/tags/tag829.xml><?xml version="1.0" encoding="utf-8"?>
<p:tagLst xmlns:p="http://schemas.openxmlformats.org/presentationml/2006/main">
  <p:tag name="AS_UNIQUEID" val="5136"/>
</p:tagLst>
</file>

<file path=ppt/tags/tag83.xml><?xml version="1.0" encoding="utf-8"?>
<p:tagLst xmlns:p="http://schemas.openxmlformats.org/presentationml/2006/main">
  <p:tag name="AS_UNIQUEID" val="4492"/>
</p:tagLst>
</file>

<file path=ppt/tags/tag830.xml><?xml version="1.0" encoding="utf-8"?>
<p:tagLst xmlns:p="http://schemas.openxmlformats.org/presentationml/2006/main">
  <p:tag name="AS_UNIQUEID" val="5137"/>
  <p:tag name="KSO_WM_BEAUTIFY_FLAG" val=""/>
</p:tagLst>
</file>

<file path=ppt/tags/tag831.xml><?xml version="1.0" encoding="utf-8"?>
<p:tagLst xmlns:p="http://schemas.openxmlformats.org/presentationml/2006/main">
  <p:tag name="AS_UNIQUEID" val="5138"/>
</p:tagLst>
</file>

<file path=ppt/tags/tag832.xml><?xml version="1.0" encoding="utf-8"?>
<p:tagLst xmlns:p="http://schemas.openxmlformats.org/presentationml/2006/main">
  <p:tag name="AS_UNIQUEID" val="5139"/>
</p:tagLst>
</file>

<file path=ppt/tags/tag833.xml><?xml version="1.0" encoding="utf-8"?>
<p:tagLst xmlns:p="http://schemas.openxmlformats.org/presentationml/2006/main">
  <p:tag name="AS_UNIQUEID" val="5140"/>
  <p:tag name="KSO_WM_BEAUTIFY_FLAG" val=""/>
</p:tagLst>
</file>

<file path=ppt/tags/tag834.xml><?xml version="1.0" encoding="utf-8"?>
<p:tagLst xmlns:p="http://schemas.openxmlformats.org/presentationml/2006/main">
  <p:tag name="AS_UNIQUEID" val="5141"/>
</p:tagLst>
</file>

<file path=ppt/tags/tag835.xml><?xml version="1.0" encoding="utf-8"?>
<p:tagLst xmlns:p="http://schemas.openxmlformats.org/presentationml/2006/main">
  <p:tag name="AS_OS" val="Unix 3.10 unknown"/>
  <p:tag name="AS_RELEASE_DATE" val="2023.03.31"/>
  <p:tag name="AS_TITLE" val="Aspose.Slides for Java"/>
  <p:tag name="AS_VERSION" val="23.3"/>
  <p:tag name="COMMONDATA" val="eyJoZGlkIjoiYjcxNGU2MDE4YzgyZGY2YWIyNTFjYmY5Y2YwZTMxZDkifQ=="/>
</p:tagLst>
</file>

<file path=ppt/tags/tag84.xml><?xml version="1.0" encoding="utf-8"?>
<p:tagLst xmlns:p="http://schemas.openxmlformats.org/presentationml/2006/main">
  <p:tag name="AS_UNIQUEID" val="4493"/>
  <p:tag name="KSO_WM_BEAUTIFY_FLAG" val=""/>
</p:tagLst>
</file>

<file path=ppt/tags/tag85.xml><?xml version="1.0" encoding="utf-8"?>
<p:tagLst xmlns:p="http://schemas.openxmlformats.org/presentationml/2006/main">
  <p:tag name="AS_UNIQUEID" val="4494"/>
  <p:tag name="KSO_WM_BEAUTIFY_FLAG" val=""/>
</p:tagLst>
</file>

<file path=ppt/tags/tag86.xml><?xml version="1.0" encoding="utf-8"?>
<p:tagLst xmlns:p="http://schemas.openxmlformats.org/presentationml/2006/main">
  <p:tag name="AS_UNIQUEID" val="4495"/>
  <p:tag name="KSO_WM_BEAUTIFY_FLAG" val=""/>
</p:tagLst>
</file>

<file path=ppt/tags/tag87.xml><?xml version="1.0" encoding="utf-8"?>
<p:tagLst xmlns:p="http://schemas.openxmlformats.org/presentationml/2006/main">
  <p:tag name="AS_UNIQUEID" val="4496"/>
  <p:tag name="KSO_WM_BEAUTIFY_FLAG" val=""/>
</p:tagLst>
</file>

<file path=ppt/tags/tag88.xml><?xml version="1.0" encoding="utf-8"?>
<p:tagLst xmlns:p="http://schemas.openxmlformats.org/presentationml/2006/main">
  <p:tag name="AS_UNIQUEID" val="4497"/>
  <p:tag name="KSO_WM_BEAUTIFY_FLAG" val=""/>
</p:tagLst>
</file>

<file path=ppt/tags/tag89.xml><?xml version="1.0" encoding="utf-8"?>
<p:tagLst xmlns:p="http://schemas.openxmlformats.org/presentationml/2006/main">
  <p:tag name="AS_UNIQUEID" val="4498"/>
  <p:tag name="KSO_WM_BEAUTIFY_FLAG" val=""/>
</p:tagLst>
</file>

<file path=ppt/tags/tag9.xml><?xml version="1.0" encoding="utf-8"?>
<p:tagLst xmlns:p="http://schemas.openxmlformats.org/presentationml/2006/main">
  <p:tag name="AS_UNIQUEID" val="4423"/>
</p:tagLst>
</file>

<file path=ppt/tags/tag90.xml><?xml version="1.0" encoding="utf-8"?>
<p:tagLst xmlns:p="http://schemas.openxmlformats.org/presentationml/2006/main">
  <p:tag name="AS_UNIQUEID" val="4499"/>
  <p:tag name="KSO_WM_BEAUTIFY_FLAG" val=""/>
</p:tagLst>
</file>

<file path=ppt/tags/tag91.xml><?xml version="1.0" encoding="utf-8"?>
<p:tagLst xmlns:p="http://schemas.openxmlformats.org/presentationml/2006/main">
  <p:tag name="AS_UNIQUEID" val="4500"/>
  <p:tag name="KSO_WM_BEAUTIFY_FLAG" val=""/>
</p:tagLst>
</file>

<file path=ppt/tags/tag92.xml><?xml version="1.0" encoding="utf-8"?>
<p:tagLst xmlns:p="http://schemas.openxmlformats.org/presentationml/2006/main">
  <p:tag name="AS_UNIQUEID" val="4414"/>
  <p:tag name="KSO_WM_BEAUTIFY_FLAG" val=""/>
</p:tagLst>
</file>

<file path=ppt/tags/tag93.xml><?xml version="1.0" encoding="utf-8"?>
<p:tagLst xmlns:p="http://schemas.openxmlformats.org/presentationml/2006/main">
  <p:tag name="AS_UNIQUEID" val="4501"/>
</p:tagLst>
</file>

<file path=ppt/tags/tag94.xml><?xml version="1.0" encoding="utf-8"?>
<p:tagLst xmlns:p="http://schemas.openxmlformats.org/presentationml/2006/main">
  <p:tag name="AS_UNIQUEID" val="4502"/>
</p:tagLst>
</file>

<file path=ppt/tags/tag95.xml><?xml version="1.0" encoding="utf-8"?>
<p:tagLst xmlns:p="http://schemas.openxmlformats.org/presentationml/2006/main">
  <p:tag name="AS_UNIQUEID" val="4503"/>
</p:tagLst>
</file>

<file path=ppt/tags/tag96.xml><?xml version="1.0" encoding="utf-8"?>
<p:tagLst xmlns:p="http://schemas.openxmlformats.org/presentationml/2006/main">
  <p:tag name="AS_UNIQUEID" val="4504"/>
</p:tagLst>
</file>

<file path=ppt/tags/tag97.xml><?xml version="1.0" encoding="utf-8"?>
<p:tagLst xmlns:p="http://schemas.openxmlformats.org/presentationml/2006/main">
  <p:tag name="AS_UNIQUEID" val="4505"/>
  <p:tag name="KSO_WM_BEAUTIFY_FLAG" val=""/>
</p:tagLst>
</file>

<file path=ppt/tags/tag98.xml><?xml version="1.0" encoding="utf-8"?>
<p:tagLst xmlns:p="http://schemas.openxmlformats.org/presentationml/2006/main">
  <p:tag name="AS_UNIQUEID" val="4506"/>
</p:tagLst>
</file>

<file path=ppt/tags/tag99.xml><?xml version="1.0" encoding="utf-8"?>
<p:tagLst xmlns:p="http://schemas.openxmlformats.org/presentationml/2006/main">
  <p:tag name="AS_UNIQUEID" val="4507"/>
  <p:tag name="KSO_WM_BEAUTIFY_FLAG" val=""/>
</p:tagLst>
</file>

<file path=ppt/theme/theme1.xml><?xml version="1.0" encoding="utf-8"?>
<a:theme xmlns:r="http://schemas.openxmlformats.org/officeDocument/2006/relationships"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">
      <a:majorFont>
        <a:latin typeface="思源黑体 CN Bold"/>
        <a:ea typeface="思源黑体 CN Bold"/>
        <a:cs typeface="Arial"/>
      </a:majorFont>
      <a:minorFont>
        <a:latin typeface="思源黑体 CN Normal"/>
        <a:ea typeface="思源黑体 CN Normal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r="http://schemas.openxmlformats.org/officeDocument/2006/relationships"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等线 Light"/>
        <a:cs typeface="Arial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等线"/>
        <a:cs typeface="Arial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:vt="http://schemas.openxmlformats.org/officeDocument/2006/docPropsVTypes" xmlns="http://schemas.openxmlformats.org/officeDocument/2006/extended-properties">
  <Company>学科网</Company>
  <Paragraphs>241</Paragraphs>
  <Slides>35</Slides>
  <Notes>22</Notes>
  <TotalTime>0</TotalTime>
  <HiddenSlides>0</HiddenSlides>
  <MMClips>0</MMClips>
  <ScaleCrop>0</ScaleCrop>
  <HeadingPairs>
    <vt:vector baseType="variant" size="6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baseType="lpstr" size="50">
      <vt:lpstr>Arial</vt:lpstr>
      <vt:lpstr>思源黑体 CN Bold</vt:lpstr>
      <vt:lpstr>思源黑体 CN Normal</vt:lpstr>
      <vt:lpstr>等线 Light</vt:lpstr>
      <vt:lpstr>等线</vt:lpstr>
      <vt:lpstr>微软雅黑</vt:lpstr>
      <vt:lpstr>黑体</vt:lpstr>
      <vt:lpstr>宋体</vt:lpstr>
      <vt:lpstr>Times New Roman</vt:lpstr>
      <vt:lpstr>楷体</vt:lpstr>
      <vt:lpstr>华文楷体</vt:lpstr>
      <vt:lpstr>Wingdings</vt:lpstr>
      <vt:lpstr>思源黑体 CN Regular</vt:lpstr>
      <vt:lpstr>Calibri</vt:lpstr>
      <vt:lpstr>Office 主题​​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0</LinksUpToDate>
  <SharedDoc>0</SharedDoc>
  <HyperlinksChanged>0</HyperlinksChanged>
  <Application>Aspose.Slides for Java</Application>
  <AppVersion>23.0300</AppVersion>
</Properties>
</file>

<file path=docProps/core.xml><?xml version="1.0" encoding="utf-8"?>
<cp:coreProperties xmlns:dc="http://purl.org/dc/elements/1.1/" xmlns:dcterms="http://purl.org/dc/terms/" xmlns:dcmitype="http://purl.org/dc/dcmitype/" xmlns:xsi="http://www.w3.org/2001/XMLSchema-instance" xmlns:cp="http://schemas.openxmlformats.org/package/2006/metadata/core-properties">
  <dc:creator>rbm.xkw.com</dc:creator>
  <cp:revision>1</cp:revision>
  <cp:lastPrinted>2024-07-19T11:53:16.479</cp:lastPrinted>
  <dcterms:created xsi:type="dcterms:W3CDTF">2024-07-19T11:53:16Z</dcterms:created>
  <dcterms:modified xsi:type="dcterms:W3CDTF">2024-07-19T03:53:16Z</dcterms:modified>
</cp:coreProperties>
</file>

<file path=docProps/custom.xml><?xml version="1.0" encoding="utf-8"?>
<Properties xmlns:vt="http://schemas.openxmlformats.org/officeDocument/2006/docPropsVTypes" xmlns="http://schemas.openxmlformats.org/officeDocument/2006/custom-properties">
  <property fmtid="{D5CDD505-2E9C-101B-9397-08002B2CF9AE}" pid="2" name="album">
    <vt:lpwstr>rbm.xkw.com</vt:lpwstr>
  </property>
  <property fmtid="{D5CDD505-2E9C-101B-9397-08002B2CF9AE}" pid="3" name="author">
    <vt:lpwstr>rbm.xkw.com</vt:lpwstr>
  </property>
  <property fmtid="{D5CDD505-2E9C-101B-9397-08002B2CF9AE}" pid="4" name="company">
    <vt:lpwstr>学科网</vt:lpwstr>
  </property>
  <property fmtid="{D5CDD505-2E9C-101B-9397-08002B2CF9AE}" pid="5" name="copyright">
    <vt:lpwstr>学科网版权所有</vt:lpwstr>
  </property>
</Properties>
</file>